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57" r:id="rId3"/>
    <p:sldId id="259" r:id="rId4"/>
    <p:sldId id="265" r:id="rId5"/>
    <p:sldId id="269" r:id="rId6"/>
    <p:sldId id="261" r:id="rId7"/>
    <p:sldId id="264" r:id="rId8"/>
    <p:sldId id="258" r:id="rId9"/>
    <p:sldId id="266" r:id="rId10"/>
    <p:sldId id="267" r:id="rId11"/>
    <p:sldId id="270" r:id="rId12"/>
    <p:sldId id="271" r:id="rId13"/>
    <p:sldId id="272" r:id="rId14"/>
    <p:sldId id="276" r:id="rId15"/>
    <p:sldId id="275" r:id="rId16"/>
    <p:sldId id="260" r:id="rId17"/>
    <p:sldId id="262" r:id="rId18"/>
    <p:sldId id="263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FE175-57B4-4D56-93CA-8D6FE551F5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F0F983-673C-462E-ADDF-B9DABE068083}">
      <dgm:prSet/>
      <dgm:spPr/>
      <dgm:t>
        <a:bodyPr/>
        <a:lstStyle/>
        <a:p>
          <a:r>
            <a:rPr lang="en-US"/>
            <a:t>Team Name: Hack Street Boys</a:t>
          </a:r>
        </a:p>
      </dgm:t>
    </dgm:pt>
    <dgm:pt modelId="{075D4590-3F9E-46E2-B1DB-B0C4DE6399E9}" type="parTrans" cxnId="{6EA1D1DD-B66E-42F7-9EB7-2D1F1179F448}">
      <dgm:prSet/>
      <dgm:spPr/>
      <dgm:t>
        <a:bodyPr/>
        <a:lstStyle/>
        <a:p>
          <a:endParaRPr lang="en-US"/>
        </a:p>
      </dgm:t>
    </dgm:pt>
    <dgm:pt modelId="{2B49AE6E-DDCF-46EE-8CC2-B384498C7A81}" type="sibTrans" cxnId="{6EA1D1DD-B66E-42F7-9EB7-2D1F1179F448}">
      <dgm:prSet/>
      <dgm:spPr/>
      <dgm:t>
        <a:bodyPr/>
        <a:lstStyle/>
        <a:p>
          <a:endParaRPr lang="en-US"/>
        </a:p>
      </dgm:t>
    </dgm:pt>
    <dgm:pt modelId="{A1326865-91A9-4914-9BD6-8F4654B0E49C}">
      <dgm:prSet/>
      <dgm:spPr/>
      <dgm:t>
        <a:bodyPr/>
        <a:lstStyle/>
        <a:p>
          <a:r>
            <a:rPr lang="en-US"/>
            <a:t>Gireesh Kumar Muppalla</a:t>
          </a:r>
        </a:p>
      </dgm:t>
    </dgm:pt>
    <dgm:pt modelId="{7D1AE101-B21C-4FBF-98C1-6BD7A5926357}" type="parTrans" cxnId="{29305C3C-F47F-4F61-A8B3-F06A08691261}">
      <dgm:prSet/>
      <dgm:spPr/>
      <dgm:t>
        <a:bodyPr/>
        <a:lstStyle/>
        <a:p>
          <a:endParaRPr lang="en-US"/>
        </a:p>
      </dgm:t>
    </dgm:pt>
    <dgm:pt modelId="{5368BD79-F4D9-4B85-A5E2-30BF4EBE02C9}" type="sibTrans" cxnId="{29305C3C-F47F-4F61-A8B3-F06A08691261}">
      <dgm:prSet/>
      <dgm:spPr/>
      <dgm:t>
        <a:bodyPr/>
        <a:lstStyle/>
        <a:p>
          <a:endParaRPr lang="en-US"/>
        </a:p>
      </dgm:t>
    </dgm:pt>
    <dgm:pt modelId="{40789369-A007-4058-8A4A-30169BBD7748}">
      <dgm:prSet/>
      <dgm:spPr/>
      <dgm:t>
        <a:bodyPr/>
        <a:lstStyle/>
        <a:p>
          <a:r>
            <a:rPr lang="en-US"/>
            <a:t>Ajay Kumar Kancharla</a:t>
          </a:r>
        </a:p>
      </dgm:t>
    </dgm:pt>
    <dgm:pt modelId="{A2DE7A65-01BE-4D85-A670-863F14293342}" type="parTrans" cxnId="{0006175B-CD51-4902-BA31-4E63E1B1E5D0}">
      <dgm:prSet/>
      <dgm:spPr/>
      <dgm:t>
        <a:bodyPr/>
        <a:lstStyle/>
        <a:p>
          <a:endParaRPr lang="en-US"/>
        </a:p>
      </dgm:t>
    </dgm:pt>
    <dgm:pt modelId="{44EFCA21-28C7-4243-A831-73862E399F85}" type="sibTrans" cxnId="{0006175B-CD51-4902-BA31-4E63E1B1E5D0}">
      <dgm:prSet/>
      <dgm:spPr/>
      <dgm:t>
        <a:bodyPr/>
        <a:lstStyle/>
        <a:p>
          <a:endParaRPr lang="en-US"/>
        </a:p>
      </dgm:t>
    </dgm:pt>
    <dgm:pt modelId="{519F9A87-D375-40FD-8F9F-4DAFD96474D0}">
      <dgm:prSet/>
      <dgm:spPr/>
      <dgm:t>
        <a:bodyPr/>
        <a:lstStyle/>
        <a:p>
          <a:r>
            <a:rPr lang="en-US"/>
            <a:t>Mohan Reddy Tamma</a:t>
          </a:r>
        </a:p>
      </dgm:t>
    </dgm:pt>
    <dgm:pt modelId="{2EEBD9BA-2DEE-4060-B321-E961677164B2}" type="parTrans" cxnId="{3F16B090-D59F-4B85-9B15-643026F1D635}">
      <dgm:prSet/>
      <dgm:spPr/>
      <dgm:t>
        <a:bodyPr/>
        <a:lstStyle/>
        <a:p>
          <a:endParaRPr lang="en-US"/>
        </a:p>
      </dgm:t>
    </dgm:pt>
    <dgm:pt modelId="{A0AB6AA6-2B08-436C-A899-D01E8BDB5787}" type="sibTrans" cxnId="{3F16B090-D59F-4B85-9B15-643026F1D635}">
      <dgm:prSet/>
      <dgm:spPr/>
      <dgm:t>
        <a:bodyPr/>
        <a:lstStyle/>
        <a:p>
          <a:endParaRPr lang="en-US"/>
        </a:p>
      </dgm:t>
    </dgm:pt>
    <dgm:pt modelId="{CD81AED4-9D93-43C2-AEEC-F483D3981AAA}">
      <dgm:prSet/>
      <dgm:spPr/>
      <dgm:t>
        <a:bodyPr/>
        <a:lstStyle/>
        <a:p>
          <a:r>
            <a:rPr lang="en-US"/>
            <a:t>Vishnumonish Kankanala</a:t>
          </a:r>
        </a:p>
      </dgm:t>
    </dgm:pt>
    <dgm:pt modelId="{98E661F7-5ED1-487F-92BA-47E183ED5301}" type="parTrans" cxnId="{0C415EC5-0D96-451F-A935-D4EC762D4E02}">
      <dgm:prSet/>
      <dgm:spPr/>
      <dgm:t>
        <a:bodyPr/>
        <a:lstStyle/>
        <a:p>
          <a:endParaRPr lang="en-US"/>
        </a:p>
      </dgm:t>
    </dgm:pt>
    <dgm:pt modelId="{1F6ADBE1-4667-4EA5-A285-369B44367284}" type="sibTrans" cxnId="{0C415EC5-0D96-451F-A935-D4EC762D4E02}">
      <dgm:prSet/>
      <dgm:spPr/>
      <dgm:t>
        <a:bodyPr/>
        <a:lstStyle/>
        <a:p>
          <a:endParaRPr lang="en-US"/>
        </a:p>
      </dgm:t>
    </dgm:pt>
    <dgm:pt modelId="{3A42FB3E-F460-4172-91D1-D960764262FA}" type="pres">
      <dgm:prSet presAssocID="{70BFE175-57B4-4D56-93CA-8D6FE551F5C1}" presName="linear" presStyleCnt="0">
        <dgm:presLayoutVars>
          <dgm:animLvl val="lvl"/>
          <dgm:resizeHandles val="exact"/>
        </dgm:presLayoutVars>
      </dgm:prSet>
      <dgm:spPr/>
    </dgm:pt>
    <dgm:pt modelId="{B2242AE1-F0D0-48A0-A463-B9F676FD14F8}" type="pres">
      <dgm:prSet presAssocID="{7DF0F983-673C-462E-ADDF-B9DABE06808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9C5E32-E164-4E62-AD6B-37F060162433}" type="pres">
      <dgm:prSet presAssocID="{7DF0F983-673C-462E-ADDF-B9DABE06808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6A1B701-F4DD-422E-B538-4A8C4CFDEE27}" type="presOf" srcId="{519F9A87-D375-40FD-8F9F-4DAFD96474D0}" destId="{979C5E32-E164-4E62-AD6B-37F060162433}" srcOrd="0" destOrd="2" presId="urn:microsoft.com/office/officeart/2005/8/layout/vList2"/>
    <dgm:cxn modelId="{E9181320-C73B-4082-8E2C-AD26683AB89F}" type="presOf" srcId="{70BFE175-57B4-4D56-93CA-8D6FE551F5C1}" destId="{3A42FB3E-F460-4172-91D1-D960764262FA}" srcOrd="0" destOrd="0" presId="urn:microsoft.com/office/officeart/2005/8/layout/vList2"/>
    <dgm:cxn modelId="{29305C3C-F47F-4F61-A8B3-F06A08691261}" srcId="{7DF0F983-673C-462E-ADDF-B9DABE068083}" destId="{A1326865-91A9-4914-9BD6-8F4654B0E49C}" srcOrd="0" destOrd="0" parTransId="{7D1AE101-B21C-4FBF-98C1-6BD7A5926357}" sibTransId="{5368BD79-F4D9-4B85-A5E2-30BF4EBE02C9}"/>
    <dgm:cxn modelId="{0006175B-CD51-4902-BA31-4E63E1B1E5D0}" srcId="{7DF0F983-673C-462E-ADDF-B9DABE068083}" destId="{40789369-A007-4058-8A4A-30169BBD7748}" srcOrd="1" destOrd="0" parTransId="{A2DE7A65-01BE-4D85-A670-863F14293342}" sibTransId="{44EFCA21-28C7-4243-A831-73862E399F85}"/>
    <dgm:cxn modelId="{DDD8C764-4E2B-4750-9A2C-553D5784D8B6}" type="presOf" srcId="{CD81AED4-9D93-43C2-AEEC-F483D3981AAA}" destId="{979C5E32-E164-4E62-AD6B-37F060162433}" srcOrd="0" destOrd="3" presId="urn:microsoft.com/office/officeart/2005/8/layout/vList2"/>
    <dgm:cxn modelId="{D53D034B-4B7C-4AD6-ABD8-65B9B0B4E4A7}" type="presOf" srcId="{40789369-A007-4058-8A4A-30169BBD7748}" destId="{979C5E32-E164-4E62-AD6B-37F060162433}" srcOrd="0" destOrd="1" presId="urn:microsoft.com/office/officeart/2005/8/layout/vList2"/>
    <dgm:cxn modelId="{3F16B090-D59F-4B85-9B15-643026F1D635}" srcId="{7DF0F983-673C-462E-ADDF-B9DABE068083}" destId="{519F9A87-D375-40FD-8F9F-4DAFD96474D0}" srcOrd="2" destOrd="0" parTransId="{2EEBD9BA-2DEE-4060-B321-E961677164B2}" sibTransId="{A0AB6AA6-2B08-436C-A899-D01E8BDB5787}"/>
    <dgm:cxn modelId="{063027BD-20B1-4E3E-836B-CE616A27730C}" type="presOf" srcId="{A1326865-91A9-4914-9BD6-8F4654B0E49C}" destId="{979C5E32-E164-4E62-AD6B-37F060162433}" srcOrd="0" destOrd="0" presId="urn:microsoft.com/office/officeart/2005/8/layout/vList2"/>
    <dgm:cxn modelId="{0C415EC5-0D96-451F-A935-D4EC762D4E02}" srcId="{7DF0F983-673C-462E-ADDF-B9DABE068083}" destId="{CD81AED4-9D93-43C2-AEEC-F483D3981AAA}" srcOrd="3" destOrd="0" parTransId="{98E661F7-5ED1-487F-92BA-47E183ED5301}" sibTransId="{1F6ADBE1-4667-4EA5-A285-369B44367284}"/>
    <dgm:cxn modelId="{6EA1D1DD-B66E-42F7-9EB7-2D1F1179F448}" srcId="{70BFE175-57B4-4D56-93CA-8D6FE551F5C1}" destId="{7DF0F983-673C-462E-ADDF-B9DABE068083}" srcOrd="0" destOrd="0" parTransId="{075D4590-3F9E-46E2-B1DB-B0C4DE6399E9}" sibTransId="{2B49AE6E-DDCF-46EE-8CC2-B384498C7A81}"/>
    <dgm:cxn modelId="{89581AE4-503A-4101-A615-0EE06D4ED16B}" type="presOf" srcId="{7DF0F983-673C-462E-ADDF-B9DABE068083}" destId="{B2242AE1-F0D0-48A0-A463-B9F676FD14F8}" srcOrd="0" destOrd="0" presId="urn:microsoft.com/office/officeart/2005/8/layout/vList2"/>
    <dgm:cxn modelId="{66A21C47-8A35-4906-804A-4B0D8AC948E3}" type="presParOf" srcId="{3A42FB3E-F460-4172-91D1-D960764262FA}" destId="{B2242AE1-F0D0-48A0-A463-B9F676FD14F8}" srcOrd="0" destOrd="0" presId="urn:microsoft.com/office/officeart/2005/8/layout/vList2"/>
    <dgm:cxn modelId="{8782AD63-2F3A-40E7-A419-418D3C18DB20}" type="presParOf" srcId="{3A42FB3E-F460-4172-91D1-D960764262FA}" destId="{979C5E32-E164-4E62-AD6B-37F06016243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BA6B76-889F-47E0-ADAA-73056B075C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853E9A-3DC3-4AF4-A7E8-30C1D612B89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State of Art model Used </a:t>
          </a:r>
          <a:r>
            <a:rPr lang="en-US" sz="2000" b="1" dirty="0"/>
            <a:t>: </a:t>
          </a:r>
          <a:r>
            <a:rPr lang="en-US" sz="2000" dirty="0"/>
            <a:t>Mini_Xception</a:t>
          </a:r>
        </a:p>
      </dgm:t>
    </dgm:pt>
    <dgm:pt modelId="{C07BCDA2-B3C2-4A98-9D7A-66BFAFEA1968}" type="parTrans" cxnId="{372E4839-2AAA-449B-AEED-B71CDB0F5E19}">
      <dgm:prSet/>
      <dgm:spPr/>
      <dgm:t>
        <a:bodyPr/>
        <a:lstStyle/>
        <a:p>
          <a:endParaRPr lang="en-US"/>
        </a:p>
      </dgm:t>
    </dgm:pt>
    <dgm:pt modelId="{36EC3FEC-B79E-47FA-B287-D3DB11D14B4B}" type="sibTrans" cxnId="{372E4839-2AAA-449B-AEED-B71CDB0F5E19}">
      <dgm:prSet/>
      <dgm:spPr/>
      <dgm:t>
        <a:bodyPr/>
        <a:lstStyle/>
        <a:p>
          <a:endParaRPr lang="en-US"/>
        </a:p>
      </dgm:t>
    </dgm:pt>
    <dgm:pt modelId="{6143FAFE-0E68-4FED-AF35-CFBF0BB064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Libraries used</a:t>
          </a:r>
          <a:r>
            <a:rPr lang="en-US" sz="2000" b="1" dirty="0"/>
            <a:t>: </a:t>
          </a:r>
        </a:p>
        <a:p>
          <a:pPr>
            <a:lnSpc>
              <a:spcPct val="100000"/>
            </a:lnSpc>
            <a:defRPr cap="all"/>
          </a:pPr>
          <a:r>
            <a:rPr lang="en-US" sz="2000" dirty="0"/>
            <a:t>Tensorflow, Keras, Sklearn &amp; OpenCV</a:t>
          </a:r>
        </a:p>
      </dgm:t>
    </dgm:pt>
    <dgm:pt modelId="{127410AA-5045-4CB2-AE96-0F06A97FA1FB}" type="parTrans" cxnId="{042B1526-9B20-4C4E-A31B-7D433EE18540}">
      <dgm:prSet/>
      <dgm:spPr/>
      <dgm:t>
        <a:bodyPr/>
        <a:lstStyle/>
        <a:p>
          <a:endParaRPr lang="en-US"/>
        </a:p>
      </dgm:t>
    </dgm:pt>
    <dgm:pt modelId="{AB888429-FCBF-4C3F-AC25-77EAFB67C439}" type="sibTrans" cxnId="{042B1526-9B20-4C4E-A31B-7D433EE18540}">
      <dgm:prSet/>
      <dgm:spPr/>
      <dgm:t>
        <a:bodyPr/>
        <a:lstStyle/>
        <a:p>
          <a:endParaRPr lang="en-US"/>
        </a:p>
      </dgm:t>
    </dgm:pt>
    <dgm:pt modelId="{AF71EBB7-A18C-4457-A61C-486A88AD19D3}" type="pres">
      <dgm:prSet presAssocID="{ABBA6B76-889F-47E0-ADAA-73056B075C4F}" presName="root" presStyleCnt="0">
        <dgm:presLayoutVars>
          <dgm:dir/>
          <dgm:resizeHandles val="exact"/>
        </dgm:presLayoutVars>
      </dgm:prSet>
      <dgm:spPr/>
    </dgm:pt>
    <dgm:pt modelId="{0406768E-6F21-48EB-B265-F7AE152A2AE9}" type="pres">
      <dgm:prSet presAssocID="{F7853E9A-3DC3-4AF4-A7E8-30C1D612B899}" presName="compNode" presStyleCnt="0"/>
      <dgm:spPr/>
    </dgm:pt>
    <dgm:pt modelId="{A122B016-4CCE-48BB-A8C7-677F2B9D9665}" type="pres">
      <dgm:prSet presAssocID="{F7853E9A-3DC3-4AF4-A7E8-30C1D612B89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A77A025-9A5F-4F28-8E6E-55C8185172CB}" type="pres">
      <dgm:prSet presAssocID="{F7853E9A-3DC3-4AF4-A7E8-30C1D612B89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 male outline"/>
        </a:ext>
      </dgm:extLst>
    </dgm:pt>
    <dgm:pt modelId="{1EAF549F-9FE3-4F44-B5D6-2AFC7B8DBD3D}" type="pres">
      <dgm:prSet presAssocID="{F7853E9A-3DC3-4AF4-A7E8-30C1D612B899}" presName="spaceRect" presStyleCnt="0"/>
      <dgm:spPr/>
    </dgm:pt>
    <dgm:pt modelId="{A9D8B1AB-90C2-4EFD-B1A6-F449132CDD8F}" type="pres">
      <dgm:prSet presAssocID="{F7853E9A-3DC3-4AF4-A7E8-30C1D612B899}" presName="textRect" presStyleLbl="revTx" presStyleIdx="0" presStyleCnt="2">
        <dgm:presLayoutVars>
          <dgm:chMax val="1"/>
          <dgm:chPref val="1"/>
        </dgm:presLayoutVars>
      </dgm:prSet>
      <dgm:spPr/>
    </dgm:pt>
    <dgm:pt modelId="{67998823-E94F-4D84-9A7E-1ECE639475B7}" type="pres">
      <dgm:prSet presAssocID="{36EC3FEC-B79E-47FA-B287-D3DB11D14B4B}" presName="sibTrans" presStyleCnt="0"/>
      <dgm:spPr/>
    </dgm:pt>
    <dgm:pt modelId="{FCA3FE9B-DB68-4E6A-B8DD-740D49937C7A}" type="pres">
      <dgm:prSet presAssocID="{6143FAFE-0E68-4FED-AF35-CFBF0BB0647E}" presName="compNode" presStyleCnt="0"/>
      <dgm:spPr/>
    </dgm:pt>
    <dgm:pt modelId="{C4FC4DA4-BA6D-463A-825D-C41B93FF32FF}" type="pres">
      <dgm:prSet presAssocID="{6143FAFE-0E68-4FED-AF35-CFBF0BB0647E}" presName="iconBgRect" presStyleLbl="bgShp" presStyleIdx="1" presStyleCnt="2" custLinFactNeighborY="-615"/>
      <dgm:spPr>
        <a:prstGeom prst="round2DiagRect">
          <a:avLst>
            <a:gd name="adj1" fmla="val 29727"/>
            <a:gd name="adj2" fmla="val 0"/>
          </a:avLst>
        </a:prstGeom>
      </dgm:spPr>
    </dgm:pt>
    <dgm:pt modelId="{E33FFF0A-2213-493B-93C7-F347AF34C19E}" type="pres">
      <dgm:prSet presAssocID="{6143FAFE-0E68-4FED-AF35-CFBF0BB064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81315F6-BE6F-4331-A8F1-F0437A6E4461}" type="pres">
      <dgm:prSet presAssocID="{6143FAFE-0E68-4FED-AF35-CFBF0BB0647E}" presName="spaceRect" presStyleCnt="0"/>
      <dgm:spPr/>
    </dgm:pt>
    <dgm:pt modelId="{FF658655-0F8F-4B82-AE68-708D26AD96AE}" type="pres">
      <dgm:prSet presAssocID="{6143FAFE-0E68-4FED-AF35-CFBF0BB0647E}" presName="textRect" presStyleLbl="revTx" presStyleIdx="1" presStyleCnt="2" custScaleX="163849" custLinFactNeighborX="1411" custLinFactNeighborY="-12087">
        <dgm:presLayoutVars>
          <dgm:chMax val="1"/>
          <dgm:chPref val="1"/>
        </dgm:presLayoutVars>
      </dgm:prSet>
      <dgm:spPr/>
    </dgm:pt>
  </dgm:ptLst>
  <dgm:cxnLst>
    <dgm:cxn modelId="{042B1526-9B20-4C4E-A31B-7D433EE18540}" srcId="{ABBA6B76-889F-47E0-ADAA-73056B075C4F}" destId="{6143FAFE-0E68-4FED-AF35-CFBF0BB0647E}" srcOrd="1" destOrd="0" parTransId="{127410AA-5045-4CB2-AE96-0F06A97FA1FB}" sibTransId="{AB888429-FCBF-4C3F-AC25-77EAFB67C439}"/>
    <dgm:cxn modelId="{372E4839-2AAA-449B-AEED-B71CDB0F5E19}" srcId="{ABBA6B76-889F-47E0-ADAA-73056B075C4F}" destId="{F7853E9A-3DC3-4AF4-A7E8-30C1D612B899}" srcOrd="0" destOrd="0" parTransId="{C07BCDA2-B3C2-4A98-9D7A-66BFAFEA1968}" sibTransId="{36EC3FEC-B79E-47FA-B287-D3DB11D14B4B}"/>
    <dgm:cxn modelId="{59925FBF-7ED4-470C-9489-288E29229205}" type="presOf" srcId="{ABBA6B76-889F-47E0-ADAA-73056B075C4F}" destId="{AF71EBB7-A18C-4457-A61C-486A88AD19D3}" srcOrd="0" destOrd="0" presId="urn:microsoft.com/office/officeart/2018/5/layout/IconLeafLabelList"/>
    <dgm:cxn modelId="{5BE954DC-2E1F-464B-BAE0-6FDED5525975}" type="presOf" srcId="{6143FAFE-0E68-4FED-AF35-CFBF0BB0647E}" destId="{FF658655-0F8F-4B82-AE68-708D26AD96AE}" srcOrd="0" destOrd="0" presId="urn:microsoft.com/office/officeart/2018/5/layout/IconLeafLabelList"/>
    <dgm:cxn modelId="{1F44F0FF-8544-4A24-9506-18146E8C3652}" type="presOf" srcId="{F7853E9A-3DC3-4AF4-A7E8-30C1D612B899}" destId="{A9D8B1AB-90C2-4EFD-B1A6-F449132CDD8F}" srcOrd="0" destOrd="0" presId="urn:microsoft.com/office/officeart/2018/5/layout/IconLeafLabelList"/>
    <dgm:cxn modelId="{7FFB2C20-FAE3-4F7D-984A-F0273DEAFEDA}" type="presParOf" srcId="{AF71EBB7-A18C-4457-A61C-486A88AD19D3}" destId="{0406768E-6F21-48EB-B265-F7AE152A2AE9}" srcOrd="0" destOrd="0" presId="urn:microsoft.com/office/officeart/2018/5/layout/IconLeafLabelList"/>
    <dgm:cxn modelId="{D7A370A5-1EDB-4EC9-97DC-55ED3BF0BF9A}" type="presParOf" srcId="{0406768E-6F21-48EB-B265-F7AE152A2AE9}" destId="{A122B016-4CCE-48BB-A8C7-677F2B9D9665}" srcOrd="0" destOrd="0" presId="urn:microsoft.com/office/officeart/2018/5/layout/IconLeafLabelList"/>
    <dgm:cxn modelId="{5C8757E4-AABE-4F61-AC2D-3EED196DB9DC}" type="presParOf" srcId="{0406768E-6F21-48EB-B265-F7AE152A2AE9}" destId="{8A77A025-9A5F-4F28-8E6E-55C8185172CB}" srcOrd="1" destOrd="0" presId="urn:microsoft.com/office/officeart/2018/5/layout/IconLeafLabelList"/>
    <dgm:cxn modelId="{4439F6E3-38E9-4680-A1C9-716B8CC53BD7}" type="presParOf" srcId="{0406768E-6F21-48EB-B265-F7AE152A2AE9}" destId="{1EAF549F-9FE3-4F44-B5D6-2AFC7B8DBD3D}" srcOrd="2" destOrd="0" presId="urn:microsoft.com/office/officeart/2018/5/layout/IconLeafLabelList"/>
    <dgm:cxn modelId="{F6B4729C-16AA-4761-BD06-430B8DCE6016}" type="presParOf" srcId="{0406768E-6F21-48EB-B265-F7AE152A2AE9}" destId="{A9D8B1AB-90C2-4EFD-B1A6-F449132CDD8F}" srcOrd="3" destOrd="0" presId="urn:microsoft.com/office/officeart/2018/5/layout/IconLeafLabelList"/>
    <dgm:cxn modelId="{37B8116B-A2B4-4F9D-8997-79B341C2FFCC}" type="presParOf" srcId="{AF71EBB7-A18C-4457-A61C-486A88AD19D3}" destId="{67998823-E94F-4D84-9A7E-1ECE639475B7}" srcOrd="1" destOrd="0" presId="urn:microsoft.com/office/officeart/2018/5/layout/IconLeafLabelList"/>
    <dgm:cxn modelId="{9309D62A-E3FF-4639-AC75-D1C209115FD2}" type="presParOf" srcId="{AF71EBB7-A18C-4457-A61C-486A88AD19D3}" destId="{FCA3FE9B-DB68-4E6A-B8DD-740D49937C7A}" srcOrd="2" destOrd="0" presId="urn:microsoft.com/office/officeart/2018/5/layout/IconLeafLabelList"/>
    <dgm:cxn modelId="{4D3E8546-576A-4D98-8ED8-4ECF494591E8}" type="presParOf" srcId="{FCA3FE9B-DB68-4E6A-B8DD-740D49937C7A}" destId="{C4FC4DA4-BA6D-463A-825D-C41B93FF32FF}" srcOrd="0" destOrd="0" presId="urn:microsoft.com/office/officeart/2018/5/layout/IconLeafLabelList"/>
    <dgm:cxn modelId="{06DF357A-A9A1-4378-AE6C-463AFB5A7EEB}" type="presParOf" srcId="{FCA3FE9B-DB68-4E6A-B8DD-740D49937C7A}" destId="{E33FFF0A-2213-493B-93C7-F347AF34C19E}" srcOrd="1" destOrd="0" presId="urn:microsoft.com/office/officeart/2018/5/layout/IconLeafLabelList"/>
    <dgm:cxn modelId="{92D744B6-B317-43AE-AA45-D09C0E487D46}" type="presParOf" srcId="{FCA3FE9B-DB68-4E6A-B8DD-740D49937C7A}" destId="{481315F6-BE6F-4331-A8F1-F0437A6E4461}" srcOrd="2" destOrd="0" presId="urn:microsoft.com/office/officeart/2018/5/layout/IconLeafLabelList"/>
    <dgm:cxn modelId="{7775E5F3-8E3A-4F9C-9AE2-877EB2B2D4EB}" type="presParOf" srcId="{FCA3FE9B-DB68-4E6A-B8DD-740D49937C7A}" destId="{FF658655-0F8F-4B82-AE68-708D26AD96AE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E5DB0B-F31E-4985-BA9C-1FC8CCAF74A0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5CACA4-D033-4A12-A930-0997DCFBCB62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Technical Implementation</a:t>
          </a:r>
          <a:endParaRPr lang="en-US" sz="1700" dirty="0"/>
        </a:p>
      </dgm:t>
    </dgm:pt>
    <dgm:pt modelId="{C69448CD-B08C-4D2D-A7AA-93097FBD92D0}" type="parTrans" cxnId="{1DAEEFC1-B8A2-4BD1-8B25-DD20CDD7569F}">
      <dgm:prSet/>
      <dgm:spPr/>
      <dgm:t>
        <a:bodyPr/>
        <a:lstStyle/>
        <a:p>
          <a:endParaRPr lang="en-US"/>
        </a:p>
      </dgm:t>
    </dgm:pt>
    <dgm:pt modelId="{6B4E0946-7369-46DE-8EE1-B11DD8C85DAA}" type="sibTrans" cxnId="{1DAEEFC1-B8A2-4BD1-8B25-DD20CDD7569F}">
      <dgm:prSet/>
      <dgm:spPr/>
      <dgm:t>
        <a:bodyPr/>
        <a:lstStyle/>
        <a:p>
          <a:endParaRPr lang="en-US"/>
        </a:p>
      </dgm:t>
    </dgm:pt>
    <dgm:pt modelId="{2610B064-5690-4412-9990-13E6926069B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Load</a:t>
          </a:r>
        </a:p>
      </dgm:t>
    </dgm:pt>
    <dgm:pt modelId="{B2354B8A-0A9F-4621-8E9D-27F6CD952C12}" type="parTrans" cxnId="{822E135E-D7F9-42D2-8AF0-ED96475176C4}">
      <dgm:prSet/>
      <dgm:spPr/>
      <dgm:t>
        <a:bodyPr/>
        <a:lstStyle/>
        <a:p>
          <a:endParaRPr lang="en-US"/>
        </a:p>
      </dgm:t>
    </dgm:pt>
    <dgm:pt modelId="{9B6A3181-8BA4-4D5B-9062-A97F403D9B33}" type="sibTrans" cxnId="{822E135E-D7F9-42D2-8AF0-ED96475176C4}">
      <dgm:prSet/>
      <dgm:spPr/>
      <dgm:t>
        <a:bodyPr/>
        <a:lstStyle/>
        <a:p>
          <a:endParaRPr lang="en-US"/>
        </a:p>
      </dgm:t>
    </dgm:pt>
    <dgm:pt modelId="{FFC3C42E-4BD3-441B-B5C3-1DB493064E7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Pre-processing</a:t>
          </a:r>
        </a:p>
      </dgm:t>
    </dgm:pt>
    <dgm:pt modelId="{0C46BCC9-1679-4A1B-A0BE-7B34574B9156}" type="parTrans" cxnId="{B8017D10-900A-4F42-9CD0-AAF30B1837BB}">
      <dgm:prSet/>
      <dgm:spPr/>
      <dgm:t>
        <a:bodyPr/>
        <a:lstStyle/>
        <a:p>
          <a:endParaRPr lang="en-US"/>
        </a:p>
      </dgm:t>
    </dgm:pt>
    <dgm:pt modelId="{7317B5E0-062C-4567-B536-3C8A47DD206C}" type="sibTrans" cxnId="{B8017D10-900A-4F42-9CD0-AAF30B1837BB}">
      <dgm:prSet/>
      <dgm:spPr/>
      <dgm:t>
        <a:bodyPr/>
        <a:lstStyle/>
        <a:p>
          <a:endParaRPr lang="en-US"/>
        </a:p>
      </dgm:t>
    </dgm:pt>
    <dgm:pt modelId="{81F65A1B-43A8-4FE1-867C-696AADF5359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Creating the Mini-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Xception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Architecture</a:t>
          </a:r>
        </a:p>
      </dgm:t>
    </dgm:pt>
    <dgm:pt modelId="{2FAD6E6A-4237-446D-9EE7-CCA2EDDB0785}" type="parTrans" cxnId="{6408A2A0-41AE-4D89-8DF2-A126DF438891}">
      <dgm:prSet/>
      <dgm:spPr/>
      <dgm:t>
        <a:bodyPr/>
        <a:lstStyle/>
        <a:p>
          <a:endParaRPr lang="en-US"/>
        </a:p>
      </dgm:t>
    </dgm:pt>
    <dgm:pt modelId="{49ADFA26-68F9-4CBB-8179-56CFF1439ED7}" type="sibTrans" cxnId="{6408A2A0-41AE-4D89-8DF2-A126DF438891}">
      <dgm:prSet/>
      <dgm:spPr/>
      <dgm:t>
        <a:bodyPr/>
        <a:lstStyle/>
        <a:p>
          <a:endParaRPr lang="en-US"/>
        </a:p>
      </dgm:t>
    </dgm:pt>
    <dgm:pt modelId="{135345B1-F79B-4F4B-B9DA-D17B8954A3A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Training the model</a:t>
          </a:r>
        </a:p>
      </dgm:t>
    </dgm:pt>
    <dgm:pt modelId="{089111B0-EB5B-4049-B323-BF5AC4F9E861}" type="parTrans" cxnId="{F52962D4-E8A7-41B7-9832-981B3FDBD27F}">
      <dgm:prSet/>
      <dgm:spPr/>
      <dgm:t>
        <a:bodyPr/>
        <a:lstStyle/>
        <a:p>
          <a:endParaRPr lang="en-US"/>
        </a:p>
      </dgm:t>
    </dgm:pt>
    <dgm:pt modelId="{7D976BD5-DD7C-41EB-9128-A5978477D304}" type="sibTrans" cxnId="{F52962D4-E8A7-41B7-9832-981B3FDBD27F}">
      <dgm:prSet/>
      <dgm:spPr/>
      <dgm:t>
        <a:bodyPr/>
        <a:lstStyle/>
        <a:p>
          <a:endParaRPr lang="en-US"/>
        </a:p>
      </dgm:t>
    </dgm:pt>
    <dgm:pt modelId="{682A1A81-C0A5-41E5-A17B-DA354ED1F07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Performance Evaluation</a:t>
          </a:r>
        </a:p>
      </dgm:t>
    </dgm:pt>
    <dgm:pt modelId="{83FC3FCB-A063-4044-9D4A-55A8C1EAF29C}" type="parTrans" cxnId="{58E7C607-162C-458F-B162-8B8A836F40D8}">
      <dgm:prSet/>
      <dgm:spPr/>
      <dgm:t>
        <a:bodyPr/>
        <a:lstStyle/>
        <a:p>
          <a:endParaRPr lang="en-US"/>
        </a:p>
      </dgm:t>
    </dgm:pt>
    <dgm:pt modelId="{EF9AEA90-89A8-42C9-8786-956E6CBF4ABF}" type="sibTrans" cxnId="{58E7C607-162C-458F-B162-8B8A836F40D8}">
      <dgm:prSet/>
      <dgm:spPr/>
      <dgm:t>
        <a:bodyPr/>
        <a:lstStyle/>
        <a:p>
          <a:endParaRPr lang="en-US"/>
        </a:p>
      </dgm:t>
    </dgm:pt>
    <dgm:pt modelId="{9A654738-542E-474A-A528-F7713B428293}" type="pres">
      <dgm:prSet presAssocID="{41E5DB0B-F31E-4985-BA9C-1FC8CCAF74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D447BA-1ADD-42D4-9013-107CE821EC44}" type="pres">
      <dgm:prSet presAssocID="{095CACA4-D033-4A12-A930-0997DCFBCB62}" presName="hierRoot1" presStyleCnt="0"/>
      <dgm:spPr/>
    </dgm:pt>
    <dgm:pt modelId="{06178C85-1100-4804-A3EA-9ED82BCCB188}" type="pres">
      <dgm:prSet presAssocID="{095CACA4-D033-4A12-A930-0997DCFBCB62}" presName="composite" presStyleCnt="0"/>
      <dgm:spPr/>
    </dgm:pt>
    <dgm:pt modelId="{217D0586-E2EC-42A7-B814-F1B20FE5289B}" type="pres">
      <dgm:prSet presAssocID="{095CACA4-D033-4A12-A930-0997DCFBCB62}" presName="background" presStyleLbl="node0" presStyleIdx="0" presStyleCnt="1"/>
      <dgm:spPr/>
    </dgm:pt>
    <dgm:pt modelId="{083DA372-AD74-41EE-93D7-FDEA0C2A4378}" type="pres">
      <dgm:prSet presAssocID="{095CACA4-D033-4A12-A930-0997DCFBCB62}" presName="text" presStyleLbl="fgAcc0" presStyleIdx="0" presStyleCnt="1" custLinFactNeighborX="1565" custLinFactNeighborY="-656">
        <dgm:presLayoutVars>
          <dgm:chPref val="3"/>
        </dgm:presLayoutVars>
      </dgm:prSet>
      <dgm:spPr/>
    </dgm:pt>
    <dgm:pt modelId="{AD53E74F-621D-4E68-A0B2-FCD2B5CD1805}" type="pres">
      <dgm:prSet presAssocID="{095CACA4-D033-4A12-A930-0997DCFBCB62}" presName="hierChild2" presStyleCnt="0"/>
      <dgm:spPr/>
    </dgm:pt>
    <dgm:pt modelId="{8A63C62B-8C8D-4E11-BEA5-E3FD889A96A1}" type="pres">
      <dgm:prSet presAssocID="{B2354B8A-0A9F-4621-8E9D-27F6CD952C12}" presName="Name10" presStyleLbl="parChTrans1D2" presStyleIdx="0" presStyleCnt="5"/>
      <dgm:spPr/>
    </dgm:pt>
    <dgm:pt modelId="{AC4E9776-4BDA-4872-A97B-EA9B775973E1}" type="pres">
      <dgm:prSet presAssocID="{2610B064-5690-4412-9990-13E6926069BA}" presName="hierRoot2" presStyleCnt="0"/>
      <dgm:spPr/>
    </dgm:pt>
    <dgm:pt modelId="{7C6D6949-C6A8-4E48-9BC7-85A0AF3D3E72}" type="pres">
      <dgm:prSet presAssocID="{2610B064-5690-4412-9990-13E6926069BA}" presName="composite2" presStyleCnt="0"/>
      <dgm:spPr/>
    </dgm:pt>
    <dgm:pt modelId="{F6F4FA19-BB52-4A35-8E63-49E44EEB6D6C}" type="pres">
      <dgm:prSet presAssocID="{2610B064-5690-4412-9990-13E6926069BA}" presName="background2" presStyleLbl="node2" presStyleIdx="0" presStyleCnt="5"/>
      <dgm:spPr/>
    </dgm:pt>
    <dgm:pt modelId="{7398E4A3-4014-4553-8FB7-D8BAC9D619A0}" type="pres">
      <dgm:prSet presAssocID="{2610B064-5690-4412-9990-13E6926069BA}" presName="text2" presStyleLbl="fgAcc2" presStyleIdx="0" presStyleCnt="5">
        <dgm:presLayoutVars>
          <dgm:chPref val="3"/>
        </dgm:presLayoutVars>
      </dgm:prSet>
      <dgm:spPr/>
    </dgm:pt>
    <dgm:pt modelId="{9BCC06C7-6725-4C50-A98E-82D28737EDA3}" type="pres">
      <dgm:prSet presAssocID="{2610B064-5690-4412-9990-13E6926069BA}" presName="hierChild3" presStyleCnt="0"/>
      <dgm:spPr/>
    </dgm:pt>
    <dgm:pt modelId="{43C4C9ED-025F-484F-B14F-7A43AD56EC2C}" type="pres">
      <dgm:prSet presAssocID="{0C46BCC9-1679-4A1B-A0BE-7B34574B9156}" presName="Name10" presStyleLbl="parChTrans1D2" presStyleIdx="1" presStyleCnt="5"/>
      <dgm:spPr/>
    </dgm:pt>
    <dgm:pt modelId="{729D9DCB-D93C-4249-8810-0DC520859511}" type="pres">
      <dgm:prSet presAssocID="{FFC3C42E-4BD3-441B-B5C3-1DB493064E7F}" presName="hierRoot2" presStyleCnt="0"/>
      <dgm:spPr/>
    </dgm:pt>
    <dgm:pt modelId="{334B77CE-CB91-4EDB-876F-FB11E31584BE}" type="pres">
      <dgm:prSet presAssocID="{FFC3C42E-4BD3-441B-B5C3-1DB493064E7F}" presName="composite2" presStyleCnt="0"/>
      <dgm:spPr/>
    </dgm:pt>
    <dgm:pt modelId="{E37E81D9-7F79-40BC-A75E-0DEDBABBE401}" type="pres">
      <dgm:prSet presAssocID="{FFC3C42E-4BD3-441B-B5C3-1DB493064E7F}" presName="background2" presStyleLbl="node2" presStyleIdx="1" presStyleCnt="5"/>
      <dgm:spPr/>
    </dgm:pt>
    <dgm:pt modelId="{A0206014-2982-4D25-AC83-4EB250D2D04C}" type="pres">
      <dgm:prSet presAssocID="{FFC3C42E-4BD3-441B-B5C3-1DB493064E7F}" presName="text2" presStyleLbl="fgAcc2" presStyleIdx="1" presStyleCnt="5">
        <dgm:presLayoutVars>
          <dgm:chPref val="3"/>
        </dgm:presLayoutVars>
      </dgm:prSet>
      <dgm:spPr/>
    </dgm:pt>
    <dgm:pt modelId="{E6850A7D-44D4-4879-9D8F-F7FAF09062DA}" type="pres">
      <dgm:prSet presAssocID="{FFC3C42E-4BD3-441B-B5C3-1DB493064E7F}" presName="hierChild3" presStyleCnt="0"/>
      <dgm:spPr/>
    </dgm:pt>
    <dgm:pt modelId="{7E8FB5F4-ACAD-4E1B-8974-CBB9D47C4BCB}" type="pres">
      <dgm:prSet presAssocID="{2FAD6E6A-4237-446D-9EE7-CCA2EDDB0785}" presName="Name10" presStyleLbl="parChTrans1D2" presStyleIdx="2" presStyleCnt="5"/>
      <dgm:spPr/>
    </dgm:pt>
    <dgm:pt modelId="{856F2E5F-20F6-46F1-9061-7B2F5047500D}" type="pres">
      <dgm:prSet presAssocID="{81F65A1B-43A8-4FE1-867C-696AADF53593}" presName="hierRoot2" presStyleCnt="0"/>
      <dgm:spPr/>
    </dgm:pt>
    <dgm:pt modelId="{48259429-0D47-4848-A01C-4959C90D773D}" type="pres">
      <dgm:prSet presAssocID="{81F65A1B-43A8-4FE1-867C-696AADF53593}" presName="composite2" presStyleCnt="0"/>
      <dgm:spPr/>
    </dgm:pt>
    <dgm:pt modelId="{77EF4781-011E-4AC8-B689-D87DFA1CF8DA}" type="pres">
      <dgm:prSet presAssocID="{81F65A1B-43A8-4FE1-867C-696AADF53593}" presName="background2" presStyleLbl="node2" presStyleIdx="2" presStyleCnt="5"/>
      <dgm:spPr/>
    </dgm:pt>
    <dgm:pt modelId="{8E25558D-8F3F-4876-9957-4315B4019CB7}" type="pres">
      <dgm:prSet presAssocID="{81F65A1B-43A8-4FE1-867C-696AADF53593}" presName="text2" presStyleLbl="fgAcc2" presStyleIdx="2" presStyleCnt="5">
        <dgm:presLayoutVars>
          <dgm:chPref val="3"/>
        </dgm:presLayoutVars>
      </dgm:prSet>
      <dgm:spPr/>
    </dgm:pt>
    <dgm:pt modelId="{1E5B909C-4F72-4D3A-8FA5-88C79670A1ED}" type="pres">
      <dgm:prSet presAssocID="{81F65A1B-43A8-4FE1-867C-696AADF53593}" presName="hierChild3" presStyleCnt="0"/>
      <dgm:spPr/>
    </dgm:pt>
    <dgm:pt modelId="{93356405-E7FA-45EE-A120-340CFC662453}" type="pres">
      <dgm:prSet presAssocID="{089111B0-EB5B-4049-B323-BF5AC4F9E861}" presName="Name10" presStyleLbl="parChTrans1D2" presStyleIdx="3" presStyleCnt="5"/>
      <dgm:spPr/>
    </dgm:pt>
    <dgm:pt modelId="{FE1CC7F2-8BA0-4F01-9A9A-C5C94B579638}" type="pres">
      <dgm:prSet presAssocID="{135345B1-F79B-4F4B-B9DA-D17B8954A3AB}" presName="hierRoot2" presStyleCnt="0"/>
      <dgm:spPr/>
    </dgm:pt>
    <dgm:pt modelId="{79988B84-AC94-407C-A6E3-9CC01776E6D2}" type="pres">
      <dgm:prSet presAssocID="{135345B1-F79B-4F4B-B9DA-D17B8954A3AB}" presName="composite2" presStyleCnt="0"/>
      <dgm:spPr/>
    </dgm:pt>
    <dgm:pt modelId="{E1F84BF6-C73C-4249-8301-964306D9F491}" type="pres">
      <dgm:prSet presAssocID="{135345B1-F79B-4F4B-B9DA-D17B8954A3AB}" presName="background2" presStyleLbl="node2" presStyleIdx="3" presStyleCnt="5"/>
      <dgm:spPr/>
    </dgm:pt>
    <dgm:pt modelId="{448FD55D-0849-4ECE-B136-E43B318ACE55}" type="pres">
      <dgm:prSet presAssocID="{135345B1-F79B-4F4B-B9DA-D17B8954A3AB}" presName="text2" presStyleLbl="fgAcc2" presStyleIdx="3" presStyleCnt="5">
        <dgm:presLayoutVars>
          <dgm:chPref val="3"/>
        </dgm:presLayoutVars>
      </dgm:prSet>
      <dgm:spPr/>
    </dgm:pt>
    <dgm:pt modelId="{F8179CBB-982D-4D05-8696-1BB390CE2225}" type="pres">
      <dgm:prSet presAssocID="{135345B1-F79B-4F4B-B9DA-D17B8954A3AB}" presName="hierChild3" presStyleCnt="0"/>
      <dgm:spPr/>
    </dgm:pt>
    <dgm:pt modelId="{A3F4CD53-F2A7-44DB-85CF-812095C631EA}" type="pres">
      <dgm:prSet presAssocID="{83FC3FCB-A063-4044-9D4A-55A8C1EAF29C}" presName="Name10" presStyleLbl="parChTrans1D2" presStyleIdx="4" presStyleCnt="5"/>
      <dgm:spPr/>
    </dgm:pt>
    <dgm:pt modelId="{DCFE67D1-2963-4EE2-A3BD-CA9188C6264F}" type="pres">
      <dgm:prSet presAssocID="{682A1A81-C0A5-41E5-A17B-DA354ED1F07B}" presName="hierRoot2" presStyleCnt="0"/>
      <dgm:spPr/>
    </dgm:pt>
    <dgm:pt modelId="{29319B7B-1774-4505-B904-79EBFC4E2D9D}" type="pres">
      <dgm:prSet presAssocID="{682A1A81-C0A5-41E5-A17B-DA354ED1F07B}" presName="composite2" presStyleCnt="0"/>
      <dgm:spPr/>
    </dgm:pt>
    <dgm:pt modelId="{7E8A9522-686C-41C0-A00E-B08584556D60}" type="pres">
      <dgm:prSet presAssocID="{682A1A81-C0A5-41E5-A17B-DA354ED1F07B}" presName="background2" presStyleLbl="node2" presStyleIdx="4" presStyleCnt="5"/>
      <dgm:spPr/>
    </dgm:pt>
    <dgm:pt modelId="{9FADF355-BA74-46DE-B5E2-D3E1B4293139}" type="pres">
      <dgm:prSet presAssocID="{682A1A81-C0A5-41E5-A17B-DA354ED1F07B}" presName="text2" presStyleLbl="fgAcc2" presStyleIdx="4" presStyleCnt="5">
        <dgm:presLayoutVars>
          <dgm:chPref val="3"/>
        </dgm:presLayoutVars>
      </dgm:prSet>
      <dgm:spPr/>
    </dgm:pt>
    <dgm:pt modelId="{F177E78B-5354-4BE5-89DD-849897093B53}" type="pres">
      <dgm:prSet presAssocID="{682A1A81-C0A5-41E5-A17B-DA354ED1F07B}" presName="hierChild3" presStyleCnt="0"/>
      <dgm:spPr/>
    </dgm:pt>
  </dgm:ptLst>
  <dgm:cxnLst>
    <dgm:cxn modelId="{58E7C607-162C-458F-B162-8B8A836F40D8}" srcId="{095CACA4-D033-4A12-A930-0997DCFBCB62}" destId="{682A1A81-C0A5-41E5-A17B-DA354ED1F07B}" srcOrd="4" destOrd="0" parTransId="{83FC3FCB-A063-4044-9D4A-55A8C1EAF29C}" sibTransId="{EF9AEA90-89A8-42C9-8786-956E6CBF4ABF}"/>
    <dgm:cxn modelId="{B8017D10-900A-4F42-9CD0-AAF30B1837BB}" srcId="{095CACA4-D033-4A12-A930-0997DCFBCB62}" destId="{FFC3C42E-4BD3-441B-B5C3-1DB493064E7F}" srcOrd="1" destOrd="0" parTransId="{0C46BCC9-1679-4A1B-A0BE-7B34574B9156}" sibTransId="{7317B5E0-062C-4567-B536-3C8A47DD206C}"/>
    <dgm:cxn modelId="{C8EBC119-24D3-488A-A7C4-5EBCE59E5488}" type="presOf" srcId="{B2354B8A-0A9F-4621-8E9D-27F6CD952C12}" destId="{8A63C62B-8C8D-4E11-BEA5-E3FD889A96A1}" srcOrd="0" destOrd="0" presId="urn:microsoft.com/office/officeart/2005/8/layout/hierarchy1"/>
    <dgm:cxn modelId="{AED31C33-6D04-4552-8ADF-45AF33068FDA}" type="presOf" srcId="{2610B064-5690-4412-9990-13E6926069BA}" destId="{7398E4A3-4014-4553-8FB7-D8BAC9D619A0}" srcOrd="0" destOrd="0" presId="urn:microsoft.com/office/officeart/2005/8/layout/hierarchy1"/>
    <dgm:cxn modelId="{6A61E83A-B3B3-4B0C-990A-D2EFB05ED10D}" type="presOf" srcId="{2FAD6E6A-4237-446D-9EE7-CCA2EDDB0785}" destId="{7E8FB5F4-ACAD-4E1B-8974-CBB9D47C4BCB}" srcOrd="0" destOrd="0" presId="urn:microsoft.com/office/officeart/2005/8/layout/hierarchy1"/>
    <dgm:cxn modelId="{822E135E-D7F9-42D2-8AF0-ED96475176C4}" srcId="{095CACA4-D033-4A12-A930-0997DCFBCB62}" destId="{2610B064-5690-4412-9990-13E6926069BA}" srcOrd="0" destOrd="0" parTransId="{B2354B8A-0A9F-4621-8E9D-27F6CD952C12}" sibTransId="{9B6A3181-8BA4-4D5B-9062-A97F403D9B33}"/>
    <dgm:cxn modelId="{B0B5174D-A97E-4A85-86ED-5688EF3CC90F}" type="presOf" srcId="{41E5DB0B-F31E-4985-BA9C-1FC8CCAF74A0}" destId="{9A654738-542E-474A-A528-F7713B428293}" srcOrd="0" destOrd="0" presId="urn:microsoft.com/office/officeart/2005/8/layout/hierarchy1"/>
    <dgm:cxn modelId="{5B582454-25AD-4A3B-9727-FE243DF155D2}" type="presOf" srcId="{83FC3FCB-A063-4044-9D4A-55A8C1EAF29C}" destId="{A3F4CD53-F2A7-44DB-85CF-812095C631EA}" srcOrd="0" destOrd="0" presId="urn:microsoft.com/office/officeart/2005/8/layout/hierarchy1"/>
    <dgm:cxn modelId="{9141738F-10B3-4C6A-AE1A-50FB1C97D3B0}" type="presOf" srcId="{089111B0-EB5B-4049-B323-BF5AC4F9E861}" destId="{93356405-E7FA-45EE-A120-340CFC662453}" srcOrd="0" destOrd="0" presId="urn:microsoft.com/office/officeart/2005/8/layout/hierarchy1"/>
    <dgm:cxn modelId="{6408A2A0-41AE-4D89-8DF2-A126DF438891}" srcId="{095CACA4-D033-4A12-A930-0997DCFBCB62}" destId="{81F65A1B-43A8-4FE1-867C-696AADF53593}" srcOrd="2" destOrd="0" parTransId="{2FAD6E6A-4237-446D-9EE7-CCA2EDDB0785}" sibTransId="{49ADFA26-68F9-4CBB-8179-56CFF1439ED7}"/>
    <dgm:cxn modelId="{7738EDAC-730B-4108-B71C-C81035C9EC4A}" type="presOf" srcId="{81F65A1B-43A8-4FE1-867C-696AADF53593}" destId="{8E25558D-8F3F-4876-9957-4315B4019CB7}" srcOrd="0" destOrd="0" presId="urn:microsoft.com/office/officeart/2005/8/layout/hierarchy1"/>
    <dgm:cxn modelId="{F92D3BB1-C56A-4C8D-90C7-06629BFE6A70}" type="presOf" srcId="{0C46BCC9-1679-4A1B-A0BE-7B34574B9156}" destId="{43C4C9ED-025F-484F-B14F-7A43AD56EC2C}" srcOrd="0" destOrd="0" presId="urn:microsoft.com/office/officeart/2005/8/layout/hierarchy1"/>
    <dgm:cxn modelId="{1DAEEFC1-B8A2-4BD1-8B25-DD20CDD7569F}" srcId="{41E5DB0B-F31E-4985-BA9C-1FC8CCAF74A0}" destId="{095CACA4-D033-4A12-A930-0997DCFBCB62}" srcOrd="0" destOrd="0" parTransId="{C69448CD-B08C-4D2D-A7AA-93097FBD92D0}" sibTransId="{6B4E0946-7369-46DE-8EE1-B11DD8C85DAA}"/>
    <dgm:cxn modelId="{2A9727CB-C1C7-454A-8EF2-2FF3CBC0DCCC}" type="presOf" srcId="{FFC3C42E-4BD3-441B-B5C3-1DB493064E7F}" destId="{A0206014-2982-4D25-AC83-4EB250D2D04C}" srcOrd="0" destOrd="0" presId="urn:microsoft.com/office/officeart/2005/8/layout/hierarchy1"/>
    <dgm:cxn modelId="{916C04CD-270B-41B7-A4A4-775F408759C6}" type="presOf" srcId="{682A1A81-C0A5-41E5-A17B-DA354ED1F07B}" destId="{9FADF355-BA74-46DE-B5E2-D3E1B4293139}" srcOrd="0" destOrd="0" presId="urn:microsoft.com/office/officeart/2005/8/layout/hierarchy1"/>
    <dgm:cxn modelId="{80A3FECF-9C21-42DD-A593-1CA327A953AB}" type="presOf" srcId="{095CACA4-D033-4A12-A930-0997DCFBCB62}" destId="{083DA372-AD74-41EE-93D7-FDEA0C2A4378}" srcOrd="0" destOrd="0" presId="urn:microsoft.com/office/officeart/2005/8/layout/hierarchy1"/>
    <dgm:cxn modelId="{F52962D4-E8A7-41B7-9832-981B3FDBD27F}" srcId="{095CACA4-D033-4A12-A930-0997DCFBCB62}" destId="{135345B1-F79B-4F4B-B9DA-D17B8954A3AB}" srcOrd="3" destOrd="0" parTransId="{089111B0-EB5B-4049-B323-BF5AC4F9E861}" sibTransId="{7D976BD5-DD7C-41EB-9128-A5978477D304}"/>
    <dgm:cxn modelId="{C1A169DF-97D6-4470-8BFA-928AE7627EB1}" type="presOf" srcId="{135345B1-F79B-4F4B-B9DA-D17B8954A3AB}" destId="{448FD55D-0849-4ECE-B136-E43B318ACE55}" srcOrd="0" destOrd="0" presId="urn:microsoft.com/office/officeart/2005/8/layout/hierarchy1"/>
    <dgm:cxn modelId="{123A5944-6814-46F4-A290-7092AAEB0B7F}" type="presParOf" srcId="{9A654738-542E-474A-A528-F7713B428293}" destId="{26D447BA-1ADD-42D4-9013-107CE821EC44}" srcOrd="0" destOrd="0" presId="urn:microsoft.com/office/officeart/2005/8/layout/hierarchy1"/>
    <dgm:cxn modelId="{3A49BBD7-DE17-4302-A3E3-5933A2765543}" type="presParOf" srcId="{26D447BA-1ADD-42D4-9013-107CE821EC44}" destId="{06178C85-1100-4804-A3EA-9ED82BCCB188}" srcOrd="0" destOrd="0" presId="urn:microsoft.com/office/officeart/2005/8/layout/hierarchy1"/>
    <dgm:cxn modelId="{5F51762A-E202-4F1B-93E0-DBD19D7B339D}" type="presParOf" srcId="{06178C85-1100-4804-A3EA-9ED82BCCB188}" destId="{217D0586-E2EC-42A7-B814-F1B20FE5289B}" srcOrd="0" destOrd="0" presId="urn:microsoft.com/office/officeart/2005/8/layout/hierarchy1"/>
    <dgm:cxn modelId="{3B4EBEF0-F3CD-40BE-BF2A-1A20E3788DAC}" type="presParOf" srcId="{06178C85-1100-4804-A3EA-9ED82BCCB188}" destId="{083DA372-AD74-41EE-93D7-FDEA0C2A4378}" srcOrd="1" destOrd="0" presId="urn:microsoft.com/office/officeart/2005/8/layout/hierarchy1"/>
    <dgm:cxn modelId="{0207B5BD-83EE-4012-8ABD-1F5F45307D2C}" type="presParOf" srcId="{26D447BA-1ADD-42D4-9013-107CE821EC44}" destId="{AD53E74F-621D-4E68-A0B2-FCD2B5CD1805}" srcOrd="1" destOrd="0" presId="urn:microsoft.com/office/officeart/2005/8/layout/hierarchy1"/>
    <dgm:cxn modelId="{1188BB77-7F47-4E5D-8242-E729A2F0F4F6}" type="presParOf" srcId="{AD53E74F-621D-4E68-A0B2-FCD2B5CD1805}" destId="{8A63C62B-8C8D-4E11-BEA5-E3FD889A96A1}" srcOrd="0" destOrd="0" presId="urn:microsoft.com/office/officeart/2005/8/layout/hierarchy1"/>
    <dgm:cxn modelId="{F86E9399-34BC-40F7-8199-8149B4C9CE43}" type="presParOf" srcId="{AD53E74F-621D-4E68-A0B2-FCD2B5CD1805}" destId="{AC4E9776-4BDA-4872-A97B-EA9B775973E1}" srcOrd="1" destOrd="0" presId="urn:microsoft.com/office/officeart/2005/8/layout/hierarchy1"/>
    <dgm:cxn modelId="{33DC1DE8-BCB8-4A2F-BBC5-ADC5455E89BA}" type="presParOf" srcId="{AC4E9776-4BDA-4872-A97B-EA9B775973E1}" destId="{7C6D6949-C6A8-4E48-9BC7-85A0AF3D3E72}" srcOrd="0" destOrd="0" presId="urn:microsoft.com/office/officeart/2005/8/layout/hierarchy1"/>
    <dgm:cxn modelId="{582D776D-6EDB-47E6-B067-0B6EC5C94B7D}" type="presParOf" srcId="{7C6D6949-C6A8-4E48-9BC7-85A0AF3D3E72}" destId="{F6F4FA19-BB52-4A35-8E63-49E44EEB6D6C}" srcOrd="0" destOrd="0" presId="urn:microsoft.com/office/officeart/2005/8/layout/hierarchy1"/>
    <dgm:cxn modelId="{8056D590-F87A-40A9-A7D3-88E5FEF2A31B}" type="presParOf" srcId="{7C6D6949-C6A8-4E48-9BC7-85A0AF3D3E72}" destId="{7398E4A3-4014-4553-8FB7-D8BAC9D619A0}" srcOrd="1" destOrd="0" presId="urn:microsoft.com/office/officeart/2005/8/layout/hierarchy1"/>
    <dgm:cxn modelId="{C47A81E4-2A11-4F0C-A4FA-68D516A5F6B1}" type="presParOf" srcId="{AC4E9776-4BDA-4872-A97B-EA9B775973E1}" destId="{9BCC06C7-6725-4C50-A98E-82D28737EDA3}" srcOrd="1" destOrd="0" presId="urn:microsoft.com/office/officeart/2005/8/layout/hierarchy1"/>
    <dgm:cxn modelId="{D4B34366-37CA-449B-B359-C9B7BC8CD761}" type="presParOf" srcId="{AD53E74F-621D-4E68-A0B2-FCD2B5CD1805}" destId="{43C4C9ED-025F-484F-B14F-7A43AD56EC2C}" srcOrd="2" destOrd="0" presId="urn:microsoft.com/office/officeart/2005/8/layout/hierarchy1"/>
    <dgm:cxn modelId="{0AF6E781-FACA-409B-9D00-CA9AE93B754B}" type="presParOf" srcId="{AD53E74F-621D-4E68-A0B2-FCD2B5CD1805}" destId="{729D9DCB-D93C-4249-8810-0DC520859511}" srcOrd="3" destOrd="0" presId="urn:microsoft.com/office/officeart/2005/8/layout/hierarchy1"/>
    <dgm:cxn modelId="{B3414229-4545-4FAC-9297-19B8637C2501}" type="presParOf" srcId="{729D9DCB-D93C-4249-8810-0DC520859511}" destId="{334B77CE-CB91-4EDB-876F-FB11E31584BE}" srcOrd="0" destOrd="0" presId="urn:microsoft.com/office/officeart/2005/8/layout/hierarchy1"/>
    <dgm:cxn modelId="{B7189FB4-FC43-4EDD-A8E4-57979640540A}" type="presParOf" srcId="{334B77CE-CB91-4EDB-876F-FB11E31584BE}" destId="{E37E81D9-7F79-40BC-A75E-0DEDBABBE401}" srcOrd="0" destOrd="0" presId="urn:microsoft.com/office/officeart/2005/8/layout/hierarchy1"/>
    <dgm:cxn modelId="{A4715422-A8A1-4595-9C96-A72AB2B2C066}" type="presParOf" srcId="{334B77CE-CB91-4EDB-876F-FB11E31584BE}" destId="{A0206014-2982-4D25-AC83-4EB250D2D04C}" srcOrd="1" destOrd="0" presId="urn:microsoft.com/office/officeart/2005/8/layout/hierarchy1"/>
    <dgm:cxn modelId="{9EED2242-12A8-4990-AB45-21F1CDEFF3FD}" type="presParOf" srcId="{729D9DCB-D93C-4249-8810-0DC520859511}" destId="{E6850A7D-44D4-4879-9D8F-F7FAF09062DA}" srcOrd="1" destOrd="0" presId="urn:microsoft.com/office/officeart/2005/8/layout/hierarchy1"/>
    <dgm:cxn modelId="{271133BA-590D-4219-B02F-57F915CADE8A}" type="presParOf" srcId="{AD53E74F-621D-4E68-A0B2-FCD2B5CD1805}" destId="{7E8FB5F4-ACAD-4E1B-8974-CBB9D47C4BCB}" srcOrd="4" destOrd="0" presId="urn:microsoft.com/office/officeart/2005/8/layout/hierarchy1"/>
    <dgm:cxn modelId="{6F3061F4-EE26-4859-AAB8-0AE01D862AA7}" type="presParOf" srcId="{AD53E74F-621D-4E68-A0B2-FCD2B5CD1805}" destId="{856F2E5F-20F6-46F1-9061-7B2F5047500D}" srcOrd="5" destOrd="0" presId="urn:microsoft.com/office/officeart/2005/8/layout/hierarchy1"/>
    <dgm:cxn modelId="{97E76B85-D0C9-47FB-96CD-35848D57B816}" type="presParOf" srcId="{856F2E5F-20F6-46F1-9061-7B2F5047500D}" destId="{48259429-0D47-4848-A01C-4959C90D773D}" srcOrd="0" destOrd="0" presId="urn:microsoft.com/office/officeart/2005/8/layout/hierarchy1"/>
    <dgm:cxn modelId="{AD7059FC-9BB7-4129-AED1-20F14EECD7CD}" type="presParOf" srcId="{48259429-0D47-4848-A01C-4959C90D773D}" destId="{77EF4781-011E-4AC8-B689-D87DFA1CF8DA}" srcOrd="0" destOrd="0" presId="urn:microsoft.com/office/officeart/2005/8/layout/hierarchy1"/>
    <dgm:cxn modelId="{42C32F7C-D436-4829-98B4-F6806077CA78}" type="presParOf" srcId="{48259429-0D47-4848-A01C-4959C90D773D}" destId="{8E25558D-8F3F-4876-9957-4315B4019CB7}" srcOrd="1" destOrd="0" presId="urn:microsoft.com/office/officeart/2005/8/layout/hierarchy1"/>
    <dgm:cxn modelId="{A4626EA8-E731-4CC1-8B10-268E8CE53522}" type="presParOf" srcId="{856F2E5F-20F6-46F1-9061-7B2F5047500D}" destId="{1E5B909C-4F72-4D3A-8FA5-88C79670A1ED}" srcOrd="1" destOrd="0" presId="urn:microsoft.com/office/officeart/2005/8/layout/hierarchy1"/>
    <dgm:cxn modelId="{4A218E00-87A5-423F-8C35-A4A24396F38A}" type="presParOf" srcId="{AD53E74F-621D-4E68-A0B2-FCD2B5CD1805}" destId="{93356405-E7FA-45EE-A120-340CFC662453}" srcOrd="6" destOrd="0" presId="urn:microsoft.com/office/officeart/2005/8/layout/hierarchy1"/>
    <dgm:cxn modelId="{A5F7A271-A471-47D3-B94F-2508F0DF6B66}" type="presParOf" srcId="{AD53E74F-621D-4E68-A0B2-FCD2B5CD1805}" destId="{FE1CC7F2-8BA0-4F01-9A9A-C5C94B579638}" srcOrd="7" destOrd="0" presId="urn:microsoft.com/office/officeart/2005/8/layout/hierarchy1"/>
    <dgm:cxn modelId="{C30C9E83-FE08-4784-9546-C3FAB53773F0}" type="presParOf" srcId="{FE1CC7F2-8BA0-4F01-9A9A-C5C94B579638}" destId="{79988B84-AC94-407C-A6E3-9CC01776E6D2}" srcOrd="0" destOrd="0" presId="urn:microsoft.com/office/officeart/2005/8/layout/hierarchy1"/>
    <dgm:cxn modelId="{4F9F730F-8A80-4989-8529-7945169C0D18}" type="presParOf" srcId="{79988B84-AC94-407C-A6E3-9CC01776E6D2}" destId="{E1F84BF6-C73C-4249-8301-964306D9F491}" srcOrd="0" destOrd="0" presId="urn:microsoft.com/office/officeart/2005/8/layout/hierarchy1"/>
    <dgm:cxn modelId="{A5108657-5C1E-4BDF-B5FC-A58DE098ABF6}" type="presParOf" srcId="{79988B84-AC94-407C-A6E3-9CC01776E6D2}" destId="{448FD55D-0849-4ECE-B136-E43B318ACE55}" srcOrd="1" destOrd="0" presId="urn:microsoft.com/office/officeart/2005/8/layout/hierarchy1"/>
    <dgm:cxn modelId="{49E04CE5-71AA-4B2F-8315-386AE6B585D7}" type="presParOf" srcId="{FE1CC7F2-8BA0-4F01-9A9A-C5C94B579638}" destId="{F8179CBB-982D-4D05-8696-1BB390CE2225}" srcOrd="1" destOrd="0" presId="urn:microsoft.com/office/officeart/2005/8/layout/hierarchy1"/>
    <dgm:cxn modelId="{1E9E50F3-7C7B-4EC6-8DCE-276210CA0443}" type="presParOf" srcId="{AD53E74F-621D-4E68-A0B2-FCD2B5CD1805}" destId="{A3F4CD53-F2A7-44DB-85CF-812095C631EA}" srcOrd="8" destOrd="0" presId="urn:microsoft.com/office/officeart/2005/8/layout/hierarchy1"/>
    <dgm:cxn modelId="{BBA9B710-6671-488D-9CFD-54BAE42915B9}" type="presParOf" srcId="{AD53E74F-621D-4E68-A0B2-FCD2B5CD1805}" destId="{DCFE67D1-2963-4EE2-A3BD-CA9188C6264F}" srcOrd="9" destOrd="0" presId="urn:microsoft.com/office/officeart/2005/8/layout/hierarchy1"/>
    <dgm:cxn modelId="{303B0FF3-A0F5-4298-8F93-77A1E63BB0BE}" type="presParOf" srcId="{DCFE67D1-2963-4EE2-A3BD-CA9188C6264F}" destId="{29319B7B-1774-4505-B904-79EBFC4E2D9D}" srcOrd="0" destOrd="0" presId="urn:microsoft.com/office/officeart/2005/8/layout/hierarchy1"/>
    <dgm:cxn modelId="{C4A89280-377F-40F3-B4AF-D5BDF2A8EE97}" type="presParOf" srcId="{29319B7B-1774-4505-B904-79EBFC4E2D9D}" destId="{7E8A9522-686C-41C0-A00E-B08584556D60}" srcOrd="0" destOrd="0" presId="urn:microsoft.com/office/officeart/2005/8/layout/hierarchy1"/>
    <dgm:cxn modelId="{49153EC3-DA44-4C47-81BF-24A127CB2EFA}" type="presParOf" srcId="{29319B7B-1774-4505-B904-79EBFC4E2D9D}" destId="{9FADF355-BA74-46DE-B5E2-D3E1B4293139}" srcOrd="1" destOrd="0" presId="urn:microsoft.com/office/officeart/2005/8/layout/hierarchy1"/>
    <dgm:cxn modelId="{7032992F-F1D7-43A1-87EE-8BF329796BD3}" type="presParOf" srcId="{DCFE67D1-2963-4EE2-A3BD-CA9188C6264F}" destId="{F177E78B-5354-4BE5-89DD-849897093B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42AE1-F0D0-48A0-A463-B9F676FD14F8}">
      <dsp:nvSpPr>
        <dsp:cNvPr id="0" name=""/>
        <dsp:cNvSpPr/>
      </dsp:nvSpPr>
      <dsp:spPr>
        <a:xfrm>
          <a:off x="0" y="105576"/>
          <a:ext cx="6676469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Team Name: Hack Street Boys</a:t>
          </a:r>
        </a:p>
      </dsp:txBody>
      <dsp:txXfrm>
        <a:off x="45663" y="151239"/>
        <a:ext cx="6585143" cy="844089"/>
      </dsp:txXfrm>
    </dsp:sp>
    <dsp:sp modelId="{979C5E32-E164-4E62-AD6B-37F060162433}">
      <dsp:nvSpPr>
        <dsp:cNvPr id="0" name=""/>
        <dsp:cNvSpPr/>
      </dsp:nvSpPr>
      <dsp:spPr>
        <a:xfrm>
          <a:off x="0" y="1040991"/>
          <a:ext cx="6676469" cy="199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97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Gireesh Kumar Muppalla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Ajay Kumar Kancharla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Mohan Reddy Tamma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Vishnumonish Kankanala</a:t>
          </a:r>
        </a:p>
      </dsp:txBody>
      <dsp:txXfrm>
        <a:off x="0" y="1040991"/>
        <a:ext cx="6676469" cy="1994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2B016-4CCE-48BB-A8C7-677F2B9D9665}">
      <dsp:nvSpPr>
        <dsp:cNvPr id="0" name=""/>
        <dsp:cNvSpPr/>
      </dsp:nvSpPr>
      <dsp:spPr>
        <a:xfrm>
          <a:off x="1506256" y="4994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7A025-9A5F-4F28-8E6E-55C8185172CB}">
      <dsp:nvSpPr>
        <dsp:cNvPr id="0" name=""/>
        <dsp:cNvSpPr/>
      </dsp:nvSpPr>
      <dsp:spPr>
        <a:xfrm>
          <a:off x="1879193" y="42288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8B1AB-90C2-4EFD-B1A6-F449132CDD8F}">
      <dsp:nvSpPr>
        <dsp:cNvPr id="0" name=""/>
        <dsp:cNvSpPr/>
      </dsp:nvSpPr>
      <dsp:spPr>
        <a:xfrm>
          <a:off x="946849" y="2344942"/>
          <a:ext cx="2868750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 of Art model Used </a:t>
          </a:r>
          <a:r>
            <a:rPr lang="en-US" sz="2000" b="1" kern="1200" dirty="0"/>
            <a:t>: </a:t>
          </a:r>
          <a:r>
            <a:rPr lang="en-US" sz="2000" kern="1200" dirty="0"/>
            <a:t>Mini_Xception</a:t>
          </a:r>
        </a:p>
      </dsp:txBody>
      <dsp:txXfrm>
        <a:off x="946849" y="2344942"/>
        <a:ext cx="2868750" cy="747835"/>
      </dsp:txXfrm>
    </dsp:sp>
    <dsp:sp modelId="{C4FC4DA4-BA6D-463A-825D-C41B93FF32FF}">
      <dsp:nvSpPr>
        <dsp:cNvPr id="0" name=""/>
        <dsp:cNvSpPr/>
      </dsp:nvSpPr>
      <dsp:spPr>
        <a:xfrm>
          <a:off x="5792871" y="39180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FFF0A-2213-493B-93C7-F347AF34C19E}">
      <dsp:nvSpPr>
        <dsp:cNvPr id="0" name=""/>
        <dsp:cNvSpPr/>
      </dsp:nvSpPr>
      <dsp:spPr>
        <a:xfrm>
          <a:off x="6165808" y="42288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58655-0F8F-4B82-AE68-708D26AD96AE}">
      <dsp:nvSpPr>
        <dsp:cNvPr id="0" name=""/>
        <dsp:cNvSpPr/>
      </dsp:nvSpPr>
      <dsp:spPr>
        <a:xfrm>
          <a:off x="4358109" y="2254551"/>
          <a:ext cx="4700418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Libraries used</a:t>
          </a:r>
          <a:r>
            <a:rPr lang="en-US" sz="2000" b="1" kern="1200" dirty="0"/>
            <a:t>: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Tensorflow, Keras, Sklearn &amp; OpenCV</a:t>
          </a:r>
        </a:p>
      </dsp:txBody>
      <dsp:txXfrm>
        <a:off x="4358109" y="2254551"/>
        <a:ext cx="4700418" cy="747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4CD53-F2A7-44DB-85CF-812095C631EA}">
      <dsp:nvSpPr>
        <dsp:cNvPr id="0" name=""/>
        <dsp:cNvSpPr/>
      </dsp:nvSpPr>
      <dsp:spPr>
        <a:xfrm>
          <a:off x="4887160" y="1458556"/>
          <a:ext cx="4007198" cy="486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68"/>
              </a:lnTo>
              <a:lnTo>
                <a:pt x="4007198" y="333868"/>
              </a:lnTo>
              <a:lnTo>
                <a:pt x="4007198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56405-E7FA-45EE-A120-340CFC662453}">
      <dsp:nvSpPr>
        <dsp:cNvPr id="0" name=""/>
        <dsp:cNvSpPr/>
      </dsp:nvSpPr>
      <dsp:spPr>
        <a:xfrm>
          <a:off x="4887160" y="1458556"/>
          <a:ext cx="1990688" cy="486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68"/>
              </a:lnTo>
              <a:lnTo>
                <a:pt x="1990688" y="333868"/>
              </a:lnTo>
              <a:lnTo>
                <a:pt x="1990688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FB5F4-ACAD-4E1B-8974-CBB9D47C4BCB}">
      <dsp:nvSpPr>
        <dsp:cNvPr id="0" name=""/>
        <dsp:cNvSpPr/>
      </dsp:nvSpPr>
      <dsp:spPr>
        <a:xfrm>
          <a:off x="4815619" y="1458556"/>
          <a:ext cx="91440" cy="486710"/>
        </a:xfrm>
        <a:custGeom>
          <a:avLst/>
          <a:gdLst/>
          <a:ahLst/>
          <a:cxnLst/>
          <a:rect l="0" t="0" r="0" b="0"/>
          <a:pathLst>
            <a:path>
              <a:moveTo>
                <a:pt x="71540" y="0"/>
              </a:moveTo>
              <a:lnTo>
                <a:pt x="71540" y="333868"/>
              </a:lnTo>
              <a:lnTo>
                <a:pt x="45720" y="333868"/>
              </a:lnTo>
              <a:lnTo>
                <a:pt x="45720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C9ED-025F-484F-B14F-7A43AD56EC2C}">
      <dsp:nvSpPr>
        <dsp:cNvPr id="0" name=""/>
        <dsp:cNvSpPr/>
      </dsp:nvSpPr>
      <dsp:spPr>
        <a:xfrm>
          <a:off x="2844830" y="1458556"/>
          <a:ext cx="2042329" cy="486710"/>
        </a:xfrm>
        <a:custGeom>
          <a:avLst/>
          <a:gdLst/>
          <a:ahLst/>
          <a:cxnLst/>
          <a:rect l="0" t="0" r="0" b="0"/>
          <a:pathLst>
            <a:path>
              <a:moveTo>
                <a:pt x="2042329" y="0"/>
              </a:moveTo>
              <a:lnTo>
                <a:pt x="2042329" y="333868"/>
              </a:lnTo>
              <a:lnTo>
                <a:pt x="0" y="333868"/>
              </a:lnTo>
              <a:lnTo>
                <a:pt x="0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3C62B-8C8D-4E11-BEA5-E3FD889A96A1}">
      <dsp:nvSpPr>
        <dsp:cNvPr id="0" name=""/>
        <dsp:cNvSpPr/>
      </dsp:nvSpPr>
      <dsp:spPr>
        <a:xfrm>
          <a:off x="828321" y="1458556"/>
          <a:ext cx="4058839" cy="486710"/>
        </a:xfrm>
        <a:custGeom>
          <a:avLst/>
          <a:gdLst/>
          <a:ahLst/>
          <a:cxnLst/>
          <a:rect l="0" t="0" r="0" b="0"/>
          <a:pathLst>
            <a:path>
              <a:moveTo>
                <a:pt x="4058839" y="0"/>
              </a:moveTo>
              <a:lnTo>
                <a:pt x="4058839" y="333868"/>
              </a:lnTo>
              <a:lnTo>
                <a:pt x="0" y="333868"/>
              </a:lnTo>
              <a:lnTo>
                <a:pt x="0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D0586-E2EC-42A7-B814-F1B20FE5289B}">
      <dsp:nvSpPr>
        <dsp:cNvPr id="0" name=""/>
        <dsp:cNvSpPr/>
      </dsp:nvSpPr>
      <dsp:spPr>
        <a:xfrm>
          <a:off x="4062224" y="410888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3DA372-AD74-41EE-93D7-FDEA0C2A4378}">
      <dsp:nvSpPr>
        <dsp:cNvPr id="0" name=""/>
        <dsp:cNvSpPr/>
      </dsp:nvSpPr>
      <dsp:spPr>
        <a:xfrm>
          <a:off x="4245543" y="585041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Technical Implementation</a:t>
          </a:r>
          <a:endParaRPr lang="en-US" sz="1700" kern="1200" dirty="0"/>
        </a:p>
      </dsp:txBody>
      <dsp:txXfrm>
        <a:off x="4276228" y="615726"/>
        <a:ext cx="1588501" cy="986298"/>
      </dsp:txXfrm>
    </dsp:sp>
    <dsp:sp modelId="{F6F4FA19-BB52-4A35-8E63-49E44EEB6D6C}">
      <dsp:nvSpPr>
        <dsp:cNvPr id="0" name=""/>
        <dsp:cNvSpPr/>
      </dsp:nvSpPr>
      <dsp:spPr>
        <a:xfrm>
          <a:off x="3385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98E4A3-4014-4553-8FB7-D8BAC9D619A0}">
      <dsp:nvSpPr>
        <dsp:cNvPr id="0" name=""/>
        <dsp:cNvSpPr/>
      </dsp:nvSpPr>
      <dsp:spPr>
        <a:xfrm>
          <a:off x="186704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Load</a:t>
          </a:r>
        </a:p>
      </dsp:txBody>
      <dsp:txXfrm>
        <a:off x="217389" y="2150105"/>
        <a:ext cx="1588501" cy="986298"/>
      </dsp:txXfrm>
    </dsp:sp>
    <dsp:sp modelId="{E37E81D9-7F79-40BC-A75E-0DEDBABBE401}">
      <dsp:nvSpPr>
        <dsp:cNvPr id="0" name=""/>
        <dsp:cNvSpPr/>
      </dsp:nvSpPr>
      <dsp:spPr>
        <a:xfrm>
          <a:off x="2019895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206014-2982-4D25-AC83-4EB250D2D04C}">
      <dsp:nvSpPr>
        <dsp:cNvPr id="0" name=""/>
        <dsp:cNvSpPr/>
      </dsp:nvSpPr>
      <dsp:spPr>
        <a:xfrm>
          <a:off x="2203214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Pre-processing</a:t>
          </a:r>
        </a:p>
      </dsp:txBody>
      <dsp:txXfrm>
        <a:off x="2233899" y="2150105"/>
        <a:ext cx="1588501" cy="986298"/>
      </dsp:txXfrm>
    </dsp:sp>
    <dsp:sp modelId="{77EF4781-011E-4AC8-B689-D87DFA1CF8DA}">
      <dsp:nvSpPr>
        <dsp:cNvPr id="0" name=""/>
        <dsp:cNvSpPr/>
      </dsp:nvSpPr>
      <dsp:spPr>
        <a:xfrm>
          <a:off x="4036404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25558D-8F3F-4876-9957-4315B4019CB7}">
      <dsp:nvSpPr>
        <dsp:cNvPr id="0" name=""/>
        <dsp:cNvSpPr/>
      </dsp:nvSpPr>
      <dsp:spPr>
        <a:xfrm>
          <a:off x="4219723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the Mini-</a:t>
          </a:r>
          <a:r>
            <a:rPr lang="en-US" sz="1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Xception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Architecture</a:t>
          </a:r>
        </a:p>
      </dsp:txBody>
      <dsp:txXfrm>
        <a:off x="4250408" y="2150105"/>
        <a:ext cx="1588501" cy="986298"/>
      </dsp:txXfrm>
    </dsp:sp>
    <dsp:sp modelId="{E1F84BF6-C73C-4249-8301-964306D9F491}">
      <dsp:nvSpPr>
        <dsp:cNvPr id="0" name=""/>
        <dsp:cNvSpPr/>
      </dsp:nvSpPr>
      <dsp:spPr>
        <a:xfrm>
          <a:off x="6052913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8FD55D-0849-4ECE-B136-E43B318ACE55}">
      <dsp:nvSpPr>
        <dsp:cNvPr id="0" name=""/>
        <dsp:cNvSpPr/>
      </dsp:nvSpPr>
      <dsp:spPr>
        <a:xfrm>
          <a:off x="6236232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 the model</a:t>
          </a:r>
        </a:p>
      </dsp:txBody>
      <dsp:txXfrm>
        <a:off x="6266917" y="2150105"/>
        <a:ext cx="1588501" cy="986298"/>
      </dsp:txXfrm>
    </dsp:sp>
    <dsp:sp modelId="{7E8A9522-686C-41C0-A00E-B08584556D60}">
      <dsp:nvSpPr>
        <dsp:cNvPr id="0" name=""/>
        <dsp:cNvSpPr/>
      </dsp:nvSpPr>
      <dsp:spPr>
        <a:xfrm>
          <a:off x="8069422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ADF355-BA74-46DE-B5E2-D3E1B4293139}">
      <dsp:nvSpPr>
        <dsp:cNvPr id="0" name=""/>
        <dsp:cNvSpPr/>
      </dsp:nvSpPr>
      <dsp:spPr>
        <a:xfrm>
          <a:off x="8252741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Performance Evaluation</a:t>
          </a:r>
        </a:p>
      </dsp:txBody>
      <dsp:txXfrm>
        <a:off x="8283426" y="2150105"/>
        <a:ext cx="1588501" cy="986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2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6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9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9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1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2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0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1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C6FF-B0EE-4303-95C7-316B167A96CE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25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5A8FA-53B6-4FCA-AB28-6C9DDAC2F8C7}"/>
              </a:ext>
            </a:extLst>
          </p:cNvPr>
          <p:cNvSpPr txBox="1"/>
          <p:nvPr/>
        </p:nvSpPr>
        <p:spPr>
          <a:xfrm>
            <a:off x="4542188" y="942449"/>
            <a:ext cx="6681323" cy="1470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cap="all" spc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+mj-ea"/>
                <a:cs typeface="+mj-cs"/>
              </a:rPr>
              <a:t>Facial Emotion Recognition</a:t>
            </a:r>
            <a:endParaRPr lang="en-US" sz="5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4" name="TextBox 4">
            <a:extLst>
              <a:ext uri="{FF2B5EF4-FFF2-40B4-BE49-F238E27FC236}">
                <a16:creationId xmlns:a16="http://schemas.microsoft.com/office/drawing/2014/main" id="{181F2302-0F70-4C89-8CBC-29E28ACAD895}"/>
              </a:ext>
            </a:extLst>
          </p:cNvPr>
          <p:cNvGraphicFramePr/>
          <p:nvPr/>
        </p:nvGraphicFramePr>
        <p:xfrm>
          <a:off x="4547043" y="2773885"/>
          <a:ext cx="6676469" cy="3141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396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C3974B-278E-4EAD-A0E1-2AEE5E18C1BB}"/>
              </a:ext>
            </a:extLst>
          </p:cNvPr>
          <p:cNvSpPr txBox="1"/>
          <p:nvPr/>
        </p:nvSpPr>
        <p:spPr>
          <a:xfrm>
            <a:off x="1043533" y="1093788"/>
            <a:ext cx="492387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Pre-processing</a:t>
            </a:r>
          </a:p>
        </p:txBody>
      </p:sp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FE0D83-E3E2-44DB-A699-50C72ABE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869" y="1136606"/>
            <a:ext cx="450863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26FD4B-0C5B-40F3-990C-29A3742ED5FF}"/>
              </a:ext>
            </a:extLst>
          </p:cNvPr>
          <p:cNvSpPr txBox="1"/>
          <p:nvPr/>
        </p:nvSpPr>
        <p:spPr>
          <a:xfrm>
            <a:off x="1981200" y="3639421"/>
            <a:ext cx="4152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RGB to Gray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One Hot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9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735715-C413-4F82-BC3A-1F89BBB14777}"/>
              </a:ext>
            </a:extLst>
          </p:cNvPr>
          <p:cNvSpPr txBox="1"/>
          <p:nvPr/>
        </p:nvSpPr>
        <p:spPr>
          <a:xfrm>
            <a:off x="1905002" y="1284280"/>
            <a:ext cx="8791575" cy="1301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The Mini-</a:t>
            </a:r>
            <a:r>
              <a:rPr lang="en-US" sz="3000" cap="all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Xception</a:t>
            </a: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71A5D-346B-4E08-8CBC-C42AB9B8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8" y="2311354"/>
            <a:ext cx="8791575" cy="16264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578A5B5A-C1EE-46D8-8564-7BD00825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20" y="4313238"/>
            <a:ext cx="41052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3F2D5-6F25-4CC1-BD7F-BF569ECF9647}"/>
              </a:ext>
            </a:extLst>
          </p:cNvPr>
          <p:cNvSpPr txBox="1"/>
          <p:nvPr/>
        </p:nvSpPr>
        <p:spPr>
          <a:xfrm>
            <a:off x="6783402" y="2235199"/>
            <a:ext cx="40528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en-US" sz="10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lang="en-US" sz="75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Training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  <a:p>
            <a:pPr marL="685800" indent="-6858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9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36,000 samples</a:t>
            </a:r>
          </a:p>
          <a:p>
            <a:pPr marL="685800" indent="-6858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9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80:20 train to test ratio</a:t>
            </a:r>
          </a:p>
          <a:p>
            <a:pPr marL="685800" indent="-6858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9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Epoch: 110, each epoch time:210 seconds on CPU.</a:t>
            </a:r>
          </a:p>
        </p:txBody>
      </p:sp>
      <p:pic>
        <p:nvPicPr>
          <p:cNvPr id="4" name="Picture 3" descr="Dumbbell rack at gym">
            <a:extLst>
              <a:ext uri="{FF2B5EF4-FFF2-40B4-BE49-F238E27FC236}">
                <a16:creationId xmlns:a16="http://schemas.microsoft.com/office/drawing/2014/main" id="{213EDA47-DC85-4366-865A-613C22DD6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7" r="35561" b="-1"/>
          <a:stretch/>
        </p:blipFill>
        <p:spPr>
          <a:xfrm>
            <a:off x="-24647" y="-190490"/>
            <a:ext cx="6101597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1285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0" name="Group 66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3F93E-CF41-4C96-A47B-3E62E0F14D93}"/>
              </a:ext>
            </a:extLst>
          </p:cNvPr>
          <p:cNvSpPr txBox="1"/>
          <p:nvPr/>
        </p:nvSpPr>
        <p:spPr>
          <a:xfrm>
            <a:off x="1376363" y="863336"/>
            <a:ext cx="8830733" cy="936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PERFORMANCE EVALUATION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DAD284-7C7A-4D2F-8ABC-60B6D0512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>
          <a:xfrm>
            <a:off x="1300163" y="127174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A8D8CBA6-2E88-4508-9F7C-38A84F8E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4855971"/>
            <a:ext cx="9880144" cy="13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0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6725-89AD-4BD8-92F8-EC92E73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00301-CBE9-4A4B-B978-86A6C69A3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617" y="1823359"/>
            <a:ext cx="6219591" cy="35417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FE14E0-A41B-4131-BDBE-1BC9E1197F8F}"/>
              </a:ext>
            </a:extLst>
          </p:cNvPr>
          <p:cNvSpPr txBox="1"/>
          <p:nvPr/>
        </p:nvSpPr>
        <p:spPr>
          <a:xfrm>
            <a:off x="2086254" y="5658220"/>
            <a:ext cx="8202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    0:'angry’, 1:’disgust’, 2:'scared’, 3:'happy’, 4:'sad’, 5:'surprised’, 6:'neutral'</a:t>
            </a:r>
          </a:p>
        </p:txBody>
      </p:sp>
    </p:spTree>
    <p:extLst>
      <p:ext uri="{BB962C8B-B14F-4D97-AF65-F5344CB8AC3E}">
        <p14:creationId xmlns:p14="http://schemas.microsoft.com/office/powerpoint/2010/main" val="354410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A57C-9623-44D9-8C1B-3FFE6AF4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Models Comparison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2EF842-2527-46D5-ABED-471F7DEDE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204954"/>
              </p:ext>
            </p:extLst>
          </p:nvPr>
        </p:nvGraphicFramePr>
        <p:xfrm>
          <a:off x="1622920" y="2418820"/>
          <a:ext cx="8942987" cy="3142722"/>
        </p:xfrm>
        <a:graphic>
          <a:graphicData uri="http://schemas.openxmlformats.org/drawingml/2006/table">
            <a:tbl>
              <a:tblPr firstRow="1" bandRow="1"/>
              <a:tblGrid>
                <a:gridCol w="5575486">
                  <a:extLst>
                    <a:ext uri="{9D8B030D-6E8A-4147-A177-3AD203B41FA5}">
                      <a16:colId xmlns:a16="http://schemas.microsoft.com/office/drawing/2014/main" val="1980789448"/>
                    </a:ext>
                  </a:extLst>
                </a:gridCol>
                <a:gridCol w="3367501">
                  <a:extLst>
                    <a:ext uri="{9D8B030D-6E8A-4147-A177-3AD203B41FA5}">
                      <a16:colId xmlns:a16="http://schemas.microsoft.com/office/drawing/2014/main" val="24677858"/>
                    </a:ext>
                  </a:extLst>
                </a:gridCol>
              </a:tblGrid>
              <a:tr h="5237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Used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26645"/>
                  </a:ext>
                </a:extLst>
              </a:tr>
              <a:tr h="5237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VGG-16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63.19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79017"/>
                  </a:ext>
                </a:extLst>
              </a:tr>
              <a:tr h="5237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ResNet-18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477945"/>
                  </a:ext>
                </a:extLst>
              </a:tr>
              <a:tr h="5237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VGG-19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63.97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95107"/>
                  </a:ext>
                </a:extLst>
              </a:tr>
              <a:tr h="5237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VGG-Face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64.15</a:t>
                      </a:r>
                      <a:endParaRPr lang="en-IN" sz="5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08821"/>
                  </a:ext>
                </a:extLst>
              </a:tr>
              <a:tr h="52378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Mini_Xception</a:t>
                      </a:r>
                      <a:endParaRPr lang="en-IN" sz="5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3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</a:t>
                      </a:r>
                      <a:endParaRPr lang="en-IN" sz="5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1220" marR="21220" marT="212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669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97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A361F30B-9603-45ED-AF01-F73C20EEBE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8" r="-2" b="-2"/>
          <a:stretch/>
        </p:blipFill>
        <p:spPr>
          <a:xfrm>
            <a:off x="-5597" y="-171449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Picture 3" descr="A picture containing text, group, dressed, clothing&#10;&#10;Description automatically generated">
            <a:extLst>
              <a:ext uri="{FF2B5EF4-FFF2-40B4-BE49-F238E27FC236}">
                <a16:creationId xmlns:a16="http://schemas.microsoft.com/office/drawing/2014/main" id="{4A84B9B2-20BD-4FC2-A2A2-75A1DF8B29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" r="-2" b="4063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196BA6-97F8-4A0A-A8DD-E2CD7D59A5D4}"/>
              </a:ext>
            </a:extLst>
          </p:cNvPr>
          <p:cNvSpPr txBox="1"/>
          <p:nvPr/>
        </p:nvSpPr>
        <p:spPr>
          <a:xfrm>
            <a:off x="8006964" y="903288"/>
            <a:ext cx="377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on Single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03BDD-A51F-4341-81F7-2F3BB3F26131}"/>
              </a:ext>
            </a:extLst>
          </p:cNvPr>
          <p:cNvSpPr txBox="1"/>
          <p:nvPr/>
        </p:nvSpPr>
        <p:spPr>
          <a:xfrm>
            <a:off x="7883139" y="3983038"/>
            <a:ext cx="4142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on Image with Multiple faces</a:t>
            </a:r>
          </a:p>
        </p:txBody>
      </p:sp>
    </p:spTree>
    <p:extLst>
      <p:ext uri="{BB962C8B-B14F-4D97-AF65-F5344CB8AC3E}">
        <p14:creationId xmlns:p14="http://schemas.microsoft.com/office/powerpoint/2010/main" val="221507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8860A3-BBD0-48E9-94C3-CA4038EEB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6" name="Rectangle 135">
              <a:extLst>
                <a:ext uri="{FF2B5EF4-FFF2-40B4-BE49-F238E27FC236}">
                  <a16:creationId xmlns:a16="http://schemas.microsoft.com/office/drawing/2014/main" id="{672D6292-CD80-4A6A-804A-91A1AA373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2955846D-6FB1-44B1-8A13-FCE0044C1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FFA38F1-28B8-45C2-AA0C-AD02F3EF2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05985DF1-3AC9-43A7-B226-4BD518699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8B80C82-D455-4691-AF10-0BCDC844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282C08D7-FD40-424B-A547-2217B8264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D5C1C02B-32E0-4E86-9A01-0A1CD06EA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515BD8B1-EE3F-446B-B497-021AAD5A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C0E22CF6-0A6C-45BD-9CAA-B881E20C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D0EA0A6B-3528-46D6-876A-BE08514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56E45563-EEE6-48DF-A0D3-7BF5C7CAC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210C6126-CB0E-42E4-B4D4-36DF40E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255A128-5F7C-4156-A6C6-4D76F28C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E4769956-9BEE-4760-AB45-9E83524A9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B1A7560D-4229-4E4F-B7D1-26135FD7E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F8C87DC5-C93E-4E62-BADA-256EF728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59419640-6623-4C17-B054-0B17C41A5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BDB1A66E-7732-46A4-80A8-17FD6E033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9B21A9E6-338B-4356-A2D8-2220F9ECD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0F8E39DE-1894-4F13-B8B8-781F7748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501102C3-97C1-4A04-A490-2976D857A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E406EAB8-5CC8-4C0F-8B6A-67D9E225F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DB6FFDA9-AD8E-437E-ADBF-E697F020C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C71A8AD9-9EAD-4DFD-A8D7-C9ABF166D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452F8323-C7AC-4184-8ADA-A4156811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73B23A97-25DD-49D3-97C1-177BA8571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40ECBFB-0E40-4817-8CE0-280AA269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E0A57011-43DB-49C3-BD80-4A6F0917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A41C0040-EDF7-45E8-9DE9-2DD3F781B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3F8E8B96-7481-47C1-A0DF-8E0A46CBD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D8C0A8B9-8443-4D62-BAC6-0232E002A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49350610-6BF9-4EBE-9C76-769BCFF04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E4E03CF-CC9A-40CE-B769-1574B1884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B7E1AE9A-5D6C-4BEB-88E2-483DB84FE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4753FB46-F861-4C43-ACA7-6F6D10149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1254C5D3-9F75-4C48-805E-114F22ED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D9EFFBCE-B0DD-4571-9885-9EF0416DB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FED895BF-474E-4B42-B275-AF67902D1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59563AC8-3E40-4A69-AD46-E667C283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07DEB03-FFA1-46EB-8E9B-113731504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35808941-2091-4DCF-A307-09053937A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5E41864B-D083-459C-9C31-B2B4AEE9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A07CE2E5-DB5D-426A-9395-42F760F7B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CA7FFDD6-1079-4B8D-8DB9-7322C0FBE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56FCC344-D9D6-4DAB-B39E-1C6404CDF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35EF942F-B320-4769-B7C7-423FE1C73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DE9765A0-F8CA-47AA-AB39-17E84D1E4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9F9C077-AA38-4881-9364-2A2B7B40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40DA850-539B-4B97-92AD-E702261A3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F6DB2A9-3B9A-4E68-9FF9-FD5F0D8BD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853A3996-5A3D-43A3-8F76-2D3837A9F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7E55B778-02C0-439C-BB0C-C6ED65A5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FFAC6C10-D1D3-4262-AE3C-C46A911D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E29CF0E7-FE26-43FD-AC77-5B94523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3D99F353-38A0-4C81-8694-72884785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C5C902A5-47BC-4D02-B3E0-AF6F685A9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62A66D07-8DE9-48A7-A101-4CAA86C09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1304D1-41E4-4C86-BE0F-650958BEAD53}"/>
              </a:ext>
            </a:extLst>
          </p:cNvPr>
          <p:cNvSpPr txBox="1"/>
          <p:nvPr/>
        </p:nvSpPr>
        <p:spPr>
          <a:xfrm>
            <a:off x="5500735" y="1987550"/>
            <a:ext cx="5873700" cy="2353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Testing the FER model on a video steaming on a webcam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41EF11F-1442-4DB7-8885-B6492ACAE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9" b="-1"/>
          <a:stretch/>
        </p:blipFill>
        <p:spPr bwMode="auto">
          <a:xfrm>
            <a:off x="-5596" y="1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3DD402-DBEA-47C4-87F4-19C988CDF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1" b="-2"/>
          <a:stretch/>
        </p:blipFill>
        <p:spPr bwMode="auto">
          <a:xfrm>
            <a:off x="-5596" y="2285207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AEECDEC-A05B-4BDB-8571-724606BE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338" y="2286000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0BF54C9E-0042-41B0-9E36-B1C100FA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8" b="3"/>
          <a:stretch/>
        </p:blipFill>
        <p:spPr bwMode="auto">
          <a:xfrm>
            <a:off x="-3337" y="4572000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8E64D1D-326C-4933-8B40-7ED77DE1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338" y="4572000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778475E-0976-40BA-A03A-5E673F8A1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869BF00-2785-4031-89F1-F9FC7AB5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7FC93899-3AAE-449B-9B34-2FF628518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3">
              <a:extLst>
                <a:ext uri="{FF2B5EF4-FFF2-40B4-BE49-F238E27FC236}">
                  <a16:creationId xmlns:a16="http://schemas.microsoft.com/office/drawing/2014/main" id="{B78C7FAB-42A1-4351-AF4D-444F0CAAE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6E97A971-707C-495C-BB79-BA27777B9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16C5F99B-3BB2-434E-BBCE-D93D454BC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34D7BA04-666D-4ADA-BDD2-C60FE3198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F42C691A-02F7-4DEE-873A-D621C351F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3879FA3F-453A-4FC5-AEDD-3C284AA3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9">
              <a:extLst>
                <a:ext uri="{FF2B5EF4-FFF2-40B4-BE49-F238E27FC236}">
                  <a16:creationId xmlns:a16="http://schemas.microsoft.com/office/drawing/2014/main" id="{923A21D5-2928-42C1-BA9B-2A071D73F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0">
              <a:extLst>
                <a:ext uri="{FF2B5EF4-FFF2-40B4-BE49-F238E27FC236}">
                  <a16:creationId xmlns:a16="http://schemas.microsoft.com/office/drawing/2014/main" id="{58D0321E-9055-45C2-8A9E-C36149616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Rectangle 41">
              <a:extLst>
                <a:ext uri="{FF2B5EF4-FFF2-40B4-BE49-F238E27FC236}">
                  <a16:creationId xmlns:a16="http://schemas.microsoft.com/office/drawing/2014/main" id="{964914E5-452D-4FC4-B0AB-E9DCC481A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3246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7" name="Group 2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38" name="Group 2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49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5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363" name="Group 2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6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4AE1C-B20E-45D7-904F-04CA43653D51}"/>
              </a:ext>
            </a:extLst>
          </p:cNvPr>
          <p:cNvSpPr txBox="1"/>
          <p:nvPr/>
        </p:nvSpPr>
        <p:spPr>
          <a:xfrm>
            <a:off x="1141412" y="2249487"/>
            <a:ext cx="58943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employed for employee wellness who are WORKING FROM HOME.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sychometric examinations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4A5C5-1C13-45EA-A25A-EBB72A56F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6" r="1" b="1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12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CC0103-C6BE-4A82-8E5B-C8FD101B0EB7}"/>
              </a:ext>
            </a:extLst>
          </p:cNvPr>
          <p:cNvSpPr txBox="1"/>
          <p:nvPr/>
        </p:nvSpPr>
        <p:spPr>
          <a:xfrm>
            <a:off x="2130648" y="2248694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Queries?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5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Query Icons - Download Free Vector Icons | Noun Project">
            <a:extLst>
              <a:ext uri="{FF2B5EF4-FFF2-40B4-BE49-F238E27FC236}">
                <a16:creationId xmlns:a16="http://schemas.microsoft.com/office/drawing/2014/main" id="{77E2206A-3051-4774-9B4E-8F387E17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0539" y="1136606"/>
            <a:ext cx="457729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2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D3F81-B12E-4B77-880A-3D33B33BB08D}"/>
              </a:ext>
            </a:extLst>
          </p:cNvPr>
          <p:cNvSpPr txBox="1"/>
          <p:nvPr/>
        </p:nvSpPr>
        <p:spPr>
          <a:xfrm>
            <a:off x="790576" y="442119"/>
            <a:ext cx="11196637" cy="5687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 Objective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our project is to Identify the emotions of a person.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general, the human can detect the other human emotions by looking at the face.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project we train the machine to detect the human emotion by artificial neural networks.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47781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DB1D74-1C54-4C25-B657-56B5BC78F330}"/>
              </a:ext>
            </a:extLst>
          </p:cNvPr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FC8474E7-7BDB-4D0C-A0DD-11C7D0701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0539" y="1136606"/>
            <a:ext cx="457729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3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39D1A-526C-49E4-B099-FAAC67A57506}"/>
              </a:ext>
            </a:extLst>
          </p:cNvPr>
          <p:cNvSpPr txBox="1"/>
          <p:nvPr/>
        </p:nvSpPr>
        <p:spPr>
          <a:xfrm>
            <a:off x="1589103" y="399495"/>
            <a:ext cx="838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r>
              <a:rPr lang="en-US" dirty="0"/>
              <a:t>_______________________________________________________________________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 is FER2013</a:t>
            </a:r>
          </a:p>
          <a:p>
            <a:endParaRPr lang="en-US" sz="3200" dirty="0"/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sz="3200" dirty="0"/>
              <a:t>________________________________________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3200" dirty="0"/>
              <a:t> 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03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D37250-7FD5-4C3A-8BF7-3F54E51AB98D}"/>
              </a:ext>
            </a:extLst>
          </p:cNvPr>
          <p:cNvSpPr txBox="1"/>
          <p:nvPr/>
        </p:nvSpPr>
        <p:spPr>
          <a:xfrm>
            <a:off x="8057397" y="1113282"/>
            <a:ext cx="4148693" cy="2428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Emotions to classiFy</a:t>
            </a:r>
          </a:p>
        </p:txBody>
      </p:sp>
      <p:sp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24B3C7-BB5D-40E1-99AB-51544D9C2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" r="5915" b="-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2945C4-A5BE-45DC-8E5F-2891C8FC322B}"/>
              </a:ext>
            </a:extLst>
          </p:cNvPr>
          <p:cNvSpPr txBox="1"/>
          <p:nvPr/>
        </p:nvSpPr>
        <p:spPr>
          <a:xfrm>
            <a:off x="1781175" y="978122"/>
            <a:ext cx="386829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Technology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eep learning  free icon">
            <a:extLst>
              <a:ext uri="{FF2B5EF4-FFF2-40B4-BE49-F238E27FC236}">
                <a16:creationId xmlns:a16="http://schemas.microsoft.com/office/drawing/2014/main" id="{957B8E28-BC47-4E64-B9E0-30CA03F5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b="892"/>
          <a:stretch/>
        </p:blipFill>
        <p:spPr bwMode="auto">
          <a:xfrm>
            <a:off x="6421396" y="1136606"/>
            <a:ext cx="4635583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9A798-1CD0-442C-ADFF-747756B80C1A}"/>
              </a:ext>
            </a:extLst>
          </p:cNvPr>
          <p:cNvSpPr txBox="1"/>
          <p:nvPr/>
        </p:nvSpPr>
        <p:spPr>
          <a:xfrm>
            <a:off x="2200275" y="2771557"/>
            <a:ext cx="327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3343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695D6288-AE48-4A0C-9391-37B3D9FDD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601130"/>
              </p:ext>
            </p:extLst>
          </p:nvPr>
        </p:nvGraphicFramePr>
        <p:xfrm>
          <a:off x="1145219" y="1857640"/>
          <a:ext cx="9964899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870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8" name="Group 13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20E9E-C790-4908-99D4-741F2C0E023F}"/>
              </a:ext>
            </a:extLst>
          </p:cNvPr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Architecture</a:t>
            </a:r>
            <a:r>
              <a:rPr lang="en-US" sz="2600" b="1" cap="all" dirty="0">
                <a:latin typeface="+mj-lt"/>
                <a:ea typeface="+mj-ea"/>
                <a:cs typeface="+mj-cs"/>
              </a:rPr>
              <a:t>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7A89F4-6C91-4459-9530-EFC2F472A7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9" r="-2" b="9742"/>
          <a:stretch/>
        </p:blipFill>
        <p:spPr>
          <a:xfrm>
            <a:off x="6421395" y="1136605"/>
            <a:ext cx="4880017" cy="48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FD67DE7-B0BC-4B5D-A052-BCCF71B7A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403470"/>
              </p:ext>
            </p:extLst>
          </p:nvPr>
        </p:nvGraphicFramePr>
        <p:xfrm>
          <a:off x="1019969" y="1093788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3B1E9B4C-1BDB-48F6-B2DA-2E2D44CD4756}"/>
              </a:ext>
            </a:extLst>
          </p:cNvPr>
          <p:cNvSpPr/>
          <p:nvPr/>
        </p:nvSpPr>
        <p:spPr>
          <a:xfrm>
            <a:off x="2858610" y="3675355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5CC15E-E6A0-4A1E-A4CE-E07221A23B93}"/>
              </a:ext>
            </a:extLst>
          </p:cNvPr>
          <p:cNvSpPr/>
          <p:nvPr/>
        </p:nvSpPr>
        <p:spPr>
          <a:xfrm>
            <a:off x="4891596" y="3684880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145DE106-3662-47B7-AB6C-CD0CE64FA920}"/>
              </a:ext>
            </a:extLst>
          </p:cNvPr>
          <p:cNvSpPr/>
          <p:nvPr/>
        </p:nvSpPr>
        <p:spPr>
          <a:xfrm>
            <a:off x="4891596" y="3675355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E6194CE6-B651-4FE5-B3ED-2F98C44722CF}"/>
              </a:ext>
            </a:extLst>
          </p:cNvPr>
          <p:cNvSpPr/>
          <p:nvPr/>
        </p:nvSpPr>
        <p:spPr>
          <a:xfrm>
            <a:off x="6912229" y="3685728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F227FF21-F015-4FD9-8C48-45E075B32DE3}"/>
              </a:ext>
            </a:extLst>
          </p:cNvPr>
          <p:cNvSpPr/>
          <p:nvPr/>
        </p:nvSpPr>
        <p:spPr>
          <a:xfrm>
            <a:off x="8945215" y="3685728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30" name="Rectangle 128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2166CD-31E1-42A2-A0D2-7B8D1F60B7F1}"/>
              </a:ext>
            </a:extLst>
          </p:cNvPr>
          <p:cNvSpPr txBox="1"/>
          <p:nvPr/>
        </p:nvSpPr>
        <p:spPr>
          <a:xfrm>
            <a:off x="1795464" y="1753044"/>
            <a:ext cx="4210048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14350" indent="-5143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Loading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Images</a:t>
            </a:r>
          </a:p>
          <a:p>
            <a:pPr marL="914400" lvl="1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emotions </a:t>
            </a:r>
          </a:p>
        </p:txBody>
      </p:sp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 Science with Python: Intro to Loading, Subsetting, and Filtering Data  with pandas | by Ventsislav Yordanov | Towards Data Science">
            <a:extLst>
              <a:ext uri="{FF2B5EF4-FFF2-40B4-BE49-F238E27FC236}">
                <a16:creationId xmlns:a16="http://schemas.microsoft.com/office/drawing/2014/main" id="{AB707875-0F2D-48C0-B5EE-B689FAA9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301" y="1136606"/>
            <a:ext cx="427977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0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469</TotalTime>
  <Words>264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Times New Roman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Confusion Matrix</vt:lpstr>
      <vt:lpstr>Models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Kancharla, Ajay Kumar (UMKC-Student)</dc:creator>
  <cp:lastModifiedBy>Muppalla, Gireesh Kumar (UMKC-Student)</cp:lastModifiedBy>
  <cp:revision>10</cp:revision>
  <dcterms:created xsi:type="dcterms:W3CDTF">2021-11-15T17:21:57Z</dcterms:created>
  <dcterms:modified xsi:type="dcterms:W3CDTF">2021-12-13T04:08:09Z</dcterms:modified>
</cp:coreProperties>
</file>